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media/image1.jpeg" ContentType="image/jpeg"/>
  <Override PartName="/ppt/theme/theme2.xml" ContentType="application/vnd.openxmlformats-officedocument.theme+xml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media/image10.jpeg" ContentType="image/jpeg"/>
  <Override PartName="/ppt/media/image11.jpeg" ContentType="image/jpeg"/>
  <Override PartName="/ppt/media/image12.jpeg" ContentType="image/jpeg"/>
  <Override PartName="/ppt/media/image13.jpeg" ContentType="image/jpeg"/>
  <Override PartName="/ppt/media/image14.jpeg" ContentType="image/jpeg"/>
  <Override PartName="/ppt/media/image15.jpeg" ContentType="image/jpeg"/>
  <Override PartName="/ppt/media/image16.jpeg" ContentType="image/jpeg"/>
  <Override PartName="/ppt/media/image17.jpeg" ContentType="image/jpeg"/>
  <Override PartName="/ppt/media/image18.jpeg" ContentType="image/jpeg"/>
  <Override PartName="/ppt/media/image19.jpeg" ContentType="image/jpeg"/>
  <Override PartName="/ppt/media/image20.jpeg" ContentType="image/jpeg"/>
  <Override PartName="/ppt/media/image21.jpeg" ContentType="image/jpeg"/>
  <Override PartName="/ppt/media/image22.jpeg" ContentType="image/jpeg"/>
  <Override PartName="/ppt/media/image23.jpeg" ContentType="image/jpeg"/>
  <Override PartName="/ppt/media/image24.jpeg" ContentType="image/jpeg"/>
  <Override PartName="/ppt/media/image25.jpeg" ContentType="image/jpeg"/>
  <Override PartName="/ppt/media/image26.jpeg" ContentType="image/jpeg"/>
  <Override PartName="/ppt/media/image27.jpeg" ContentType="image/jpeg"/>
  <Override PartName="/ppt/media/image28.jpeg" ContentType="image/jpeg"/>
  <Override PartName="/ppt/media/image29.jpeg" ContentType="image/jpeg"/>
  <Override PartName="/ppt/media/image30.jpeg" ContentType="image/jpeg"/>
  <Override PartName="/ppt/media/image31.jpeg" ContentType="image/jpeg"/>
  <Override PartName="/ppt/media/image32.jpeg" ContentType="image/jpeg"/>
  <Override PartName="/ppt/media/image33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等线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等线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等线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等线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等线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等线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等线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等线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等线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0DEEF"/>
          </a:solidFill>
        </a:fill>
      </a:tcStyle>
    </a:wholeTbl>
    <a:band2H>
      <a:tcTxStyle b="def" i="def"/>
      <a:tcStyle>
        <a:tcBdr/>
        <a:fill>
          <a:solidFill>
            <a:srgbClr val="E9EFF7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 b="def" i="def"/>
      <a:tcStyle>
        <a:tcBdr/>
        <a:fill>
          <a:solidFill>
            <a:srgbClr val="F0F0F0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 b="def" i="def"/>
      <a:tcStyle>
        <a:tcBdr/>
        <a:fill>
          <a:solidFill>
            <a:srgbClr val="EBF1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Relationship Id="rId37" Type="http://schemas.openxmlformats.org/officeDocument/2006/relationships/slide" Target="slides/slide30.xml"/><Relationship Id="rId38" Type="http://schemas.openxmlformats.org/officeDocument/2006/relationships/slide" Target="slides/slide31.xml"/><Relationship Id="rId39" Type="http://schemas.openxmlformats.org/officeDocument/2006/relationships/slide" Target="slides/slide32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6" name="Shape 16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617" name="Shape 16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等线"/>
      </a:defRPr>
    </a:lvl1pPr>
    <a:lvl2pPr indent="228600" latinLnBrk="0">
      <a:defRPr sz="1200">
        <a:latin typeface="+mn-lt"/>
        <a:ea typeface="+mn-ea"/>
        <a:cs typeface="+mn-cs"/>
        <a:sym typeface="等线"/>
      </a:defRPr>
    </a:lvl2pPr>
    <a:lvl3pPr indent="457200" latinLnBrk="0">
      <a:defRPr sz="1200">
        <a:latin typeface="+mn-lt"/>
        <a:ea typeface="+mn-ea"/>
        <a:cs typeface="+mn-cs"/>
        <a:sym typeface="等线"/>
      </a:defRPr>
    </a:lvl3pPr>
    <a:lvl4pPr indent="685800" latinLnBrk="0">
      <a:defRPr sz="1200">
        <a:latin typeface="+mn-lt"/>
        <a:ea typeface="+mn-ea"/>
        <a:cs typeface="+mn-cs"/>
        <a:sym typeface="等线"/>
      </a:defRPr>
    </a:lvl4pPr>
    <a:lvl5pPr indent="914400" latinLnBrk="0">
      <a:defRPr sz="1200">
        <a:latin typeface="+mn-lt"/>
        <a:ea typeface="+mn-ea"/>
        <a:cs typeface="+mn-cs"/>
        <a:sym typeface="等线"/>
      </a:defRPr>
    </a:lvl5pPr>
    <a:lvl6pPr indent="1143000" latinLnBrk="0">
      <a:defRPr sz="1200">
        <a:latin typeface="+mn-lt"/>
        <a:ea typeface="+mn-ea"/>
        <a:cs typeface="+mn-cs"/>
        <a:sym typeface="等线"/>
      </a:defRPr>
    </a:lvl6pPr>
    <a:lvl7pPr indent="1371600" latinLnBrk="0">
      <a:defRPr sz="1200">
        <a:latin typeface="+mn-lt"/>
        <a:ea typeface="+mn-ea"/>
        <a:cs typeface="+mn-cs"/>
        <a:sym typeface="等线"/>
      </a:defRPr>
    </a:lvl7pPr>
    <a:lvl8pPr indent="1600200" latinLnBrk="0">
      <a:defRPr sz="1200">
        <a:latin typeface="+mn-lt"/>
        <a:ea typeface="+mn-ea"/>
        <a:cs typeface="+mn-cs"/>
        <a:sym typeface="等线"/>
      </a:defRPr>
    </a:lvl8pPr>
    <a:lvl9pPr indent="1828800" latinLnBrk="0">
      <a:defRPr sz="1200">
        <a:latin typeface="+mn-lt"/>
        <a:ea typeface="+mn-ea"/>
        <a:cs typeface="+mn-cs"/>
        <a:sym typeface="等线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1.tif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4.png"/><Relationship Id="rId4" Type="http://schemas.openxmlformats.org/officeDocument/2006/relationships/image" Target="../media/image8.png"/></Relationships>
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/Relationships>
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1.tif"/></Relationships>
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tif"/><Relationship Id="rId3" Type="http://schemas.openxmlformats.org/officeDocument/2006/relationships/image" Target="../media/image9.png"/></Relationships>
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10.png"/><Relationship Id="rId4" Type="http://schemas.openxmlformats.org/officeDocument/2006/relationships/image" Target="../media/image11.png"/></Relationships>
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5.png"/></Relationships>
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5.png"/></Relationships>
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4.png"/><Relationship Id="rId4" Type="http://schemas.openxmlformats.org/officeDocument/2006/relationships/image" Target="../media/image8.png"/></Relationships>
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
</file>

<file path=ppt/slideLayouts/_rels/slideLayout5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
</file>

<file path=ppt/slideLayouts/_rels/slideLayout5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
</file>

<file path=ppt/slideLayouts/_rels/slideLayout5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5.png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封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logo_v1.jpg" descr="logo_v1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627713" y="2425219"/>
            <a:ext cx="3975103" cy="1524003"/>
          </a:xfrm>
          <a:prstGeom prst="rect">
            <a:avLst/>
          </a:prstGeom>
          <a:ln w="12700">
            <a:miter lim="400000"/>
          </a:ln>
        </p:spPr>
      </p:pic>
      <p:sp>
        <p:nvSpPr>
          <p:cNvPr id="40" name="矩形 6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AEB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grpSp>
        <p:nvGrpSpPr>
          <p:cNvPr id="43" name="组合 63"/>
          <p:cNvGrpSpPr/>
          <p:nvPr/>
        </p:nvGrpSpPr>
        <p:grpSpPr>
          <a:xfrm>
            <a:off x="1073779" y="470531"/>
            <a:ext cx="10205095" cy="5887730"/>
            <a:chOff x="-1" y="0"/>
            <a:chExt cx="10205093" cy="5887729"/>
          </a:xfrm>
        </p:grpSpPr>
        <p:sp>
          <p:nvSpPr>
            <p:cNvPr id="41" name="圆角矩形 3"/>
            <p:cNvSpPr/>
            <p:nvPr/>
          </p:nvSpPr>
          <p:spPr>
            <a:xfrm>
              <a:off x="197100" y="-1"/>
              <a:ext cx="10007993" cy="5887730"/>
            </a:xfrm>
            <a:prstGeom prst="roundRect">
              <a:avLst>
                <a:gd name="adj" fmla="val 6443"/>
              </a:avLst>
            </a:prstGeom>
            <a:solidFill>
              <a:srgbClr val="FFD200"/>
            </a:solidFill>
            <a:ln w="38100" cap="flat">
              <a:solidFill>
                <a:srgbClr val="6B0204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42" name="圆角矩形 5"/>
            <p:cNvSpPr/>
            <p:nvPr/>
          </p:nvSpPr>
          <p:spPr>
            <a:xfrm>
              <a:off x="-2" y="193873"/>
              <a:ext cx="10007993" cy="5693856"/>
            </a:xfrm>
            <a:prstGeom prst="roundRect">
              <a:avLst>
                <a:gd name="adj" fmla="val 4379"/>
              </a:avLst>
            </a:prstGeom>
            <a:solidFill>
              <a:srgbClr val="FFFFFF"/>
            </a:solidFill>
            <a:ln w="38100" cap="flat">
              <a:solidFill>
                <a:srgbClr val="6B0204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</p:grpSp>
      <p:grpSp>
        <p:nvGrpSpPr>
          <p:cNvPr id="48" name="组合 66"/>
          <p:cNvGrpSpPr/>
          <p:nvPr/>
        </p:nvGrpSpPr>
        <p:grpSpPr>
          <a:xfrm>
            <a:off x="2257417" y="-71759"/>
            <a:ext cx="240047" cy="1067447"/>
            <a:chOff x="-2" y="0"/>
            <a:chExt cx="240045" cy="1067446"/>
          </a:xfrm>
        </p:grpSpPr>
        <p:sp>
          <p:nvSpPr>
            <p:cNvPr id="44" name="矩形 67"/>
            <p:cNvSpPr/>
            <p:nvPr/>
          </p:nvSpPr>
          <p:spPr>
            <a:xfrm>
              <a:off x="39411" y="-1"/>
              <a:ext cx="161219" cy="935115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6B0204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grpSp>
          <p:nvGrpSpPr>
            <p:cNvPr id="47" name="组合 68"/>
            <p:cNvGrpSpPr/>
            <p:nvPr/>
          </p:nvGrpSpPr>
          <p:grpSpPr>
            <a:xfrm>
              <a:off x="-3" y="793959"/>
              <a:ext cx="240047" cy="273487"/>
              <a:chOff x="-1" y="-1"/>
              <a:chExt cx="240045" cy="273485"/>
            </a:xfrm>
          </p:grpSpPr>
          <p:sp>
            <p:nvSpPr>
              <p:cNvPr id="45" name="椭圆 69"/>
              <p:cNvSpPr/>
              <p:nvPr/>
            </p:nvSpPr>
            <p:spPr>
              <a:xfrm>
                <a:off x="17914" y="-2"/>
                <a:ext cx="222131" cy="273487"/>
              </a:xfrm>
              <a:prstGeom prst="ellipse">
                <a:avLst/>
              </a:prstGeom>
              <a:solidFill>
                <a:srgbClr val="6B0204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46" name="椭圆 70"/>
              <p:cNvSpPr/>
              <p:nvPr/>
            </p:nvSpPr>
            <p:spPr>
              <a:xfrm>
                <a:off x="-2" y="-2"/>
                <a:ext cx="222134" cy="273487"/>
              </a:xfrm>
              <a:prstGeom prst="ellipse">
                <a:avLst/>
              </a:prstGeom>
              <a:solidFill>
                <a:srgbClr val="FFDE83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</p:grpSp>
      </p:grpSp>
      <p:grpSp>
        <p:nvGrpSpPr>
          <p:cNvPr id="53" name="组合 71"/>
          <p:cNvGrpSpPr/>
          <p:nvPr/>
        </p:nvGrpSpPr>
        <p:grpSpPr>
          <a:xfrm>
            <a:off x="4661527" y="-71759"/>
            <a:ext cx="240047" cy="1067447"/>
            <a:chOff x="-2" y="0"/>
            <a:chExt cx="240045" cy="1067446"/>
          </a:xfrm>
        </p:grpSpPr>
        <p:sp>
          <p:nvSpPr>
            <p:cNvPr id="49" name="矩形 72"/>
            <p:cNvSpPr/>
            <p:nvPr/>
          </p:nvSpPr>
          <p:spPr>
            <a:xfrm>
              <a:off x="39411" y="-1"/>
              <a:ext cx="161219" cy="935115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6B0204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grpSp>
          <p:nvGrpSpPr>
            <p:cNvPr id="52" name="组合 73"/>
            <p:cNvGrpSpPr/>
            <p:nvPr/>
          </p:nvGrpSpPr>
          <p:grpSpPr>
            <a:xfrm>
              <a:off x="-3" y="793959"/>
              <a:ext cx="240047" cy="273487"/>
              <a:chOff x="-1" y="-1"/>
              <a:chExt cx="240045" cy="273485"/>
            </a:xfrm>
          </p:grpSpPr>
          <p:sp>
            <p:nvSpPr>
              <p:cNvPr id="50" name="椭圆 74"/>
              <p:cNvSpPr/>
              <p:nvPr/>
            </p:nvSpPr>
            <p:spPr>
              <a:xfrm>
                <a:off x="17914" y="-2"/>
                <a:ext cx="222131" cy="273487"/>
              </a:xfrm>
              <a:prstGeom prst="ellipse">
                <a:avLst/>
              </a:prstGeom>
              <a:solidFill>
                <a:srgbClr val="6B0204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51" name="椭圆 75"/>
              <p:cNvSpPr/>
              <p:nvPr/>
            </p:nvSpPr>
            <p:spPr>
              <a:xfrm>
                <a:off x="-2" y="-2"/>
                <a:ext cx="222134" cy="273487"/>
              </a:xfrm>
              <a:prstGeom prst="ellipse">
                <a:avLst/>
              </a:prstGeom>
              <a:solidFill>
                <a:srgbClr val="FFDE83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</p:grpSp>
      </p:grpSp>
      <p:grpSp>
        <p:nvGrpSpPr>
          <p:cNvPr id="58" name="组合 76"/>
          <p:cNvGrpSpPr/>
          <p:nvPr/>
        </p:nvGrpSpPr>
        <p:grpSpPr>
          <a:xfrm>
            <a:off x="7310110" y="-71759"/>
            <a:ext cx="240045" cy="1067447"/>
            <a:chOff x="-2" y="0"/>
            <a:chExt cx="240044" cy="1067446"/>
          </a:xfrm>
        </p:grpSpPr>
        <p:sp>
          <p:nvSpPr>
            <p:cNvPr id="54" name="矩形 77"/>
            <p:cNvSpPr/>
            <p:nvPr/>
          </p:nvSpPr>
          <p:spPr>
            <a:xfrm>
              <a:off x="39410" y="-1"/>
              <a:ext cx="161221" cy="935115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6B0204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grpSp>
          <p:nvGrpSpPr>
            <p:cNvPr id="57" name="组合 78"/>
            <p:cNvGrpSpPr/>
            <p:nvPr/>
          </p:nvGrpSpPr>
          <p:grpSpPr>
            <a:xfrm>
              <a:off x="-3" y="793959"/>
              <a:ext cx="240046" cy="273487"/>
              <a:chOff x="-1" y="-1"/>
              <a:chExt cx="240044" cy="273485"/>
            </a:xfrm>
          </p:grpSpPr>
          <p:sp>
            <p:nvSpPr>
              <p:cNvPr id="55" name="椭圆 79"/>
              <p:cNvSpPr/>
              <p:nvPr/>
            </p:nvSpPr>
            <p:spPr>
              <a:xfrm>
                <a:off x="17913" y="-2"/>
                <a:ext cx="222131" cy="273487"/>
              </a:xfrm>
              <a:prstGeom prst="ellipse">
                <a:avLst/>
              </a:prstGeom>
              <a:solidFill>
                <a:srgbClr val="6B0204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56" name="椭圆 80"/>
              <p:cNvSpPr/>
              <p:nvPr/>
            </p:nvSpPr>
            <p:spPr>
              <a:xfrm>
                <a:off x="-2" y="-2"/>
                <a:ext cx="222134" cy="273487"/>
              </a:xfrm>
              <a:prstGeom prst="ellipse">
                <a:avLst/>
              </a:prstGeom>
              <a:solidFill>
                <a:srgbClr val="FFDE83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</p:grpSp>
      </p:grpSp>
      <p:grpSp>
        <p:nvGrpSpPr>
          <p:cNvPr id="63" name="组合 81"/>
          <p:cNvGrpSpPr/>
          <p:nvPr/>
        </p:nvGrpSpPr>
        <p:grpSpPr>
          <a:xfrm>
            <a:off x="9645641" y="-71759"/>
            <a:ext cx="240047" cy="1067447"/>
            <a:chOff x="-1" y="0"/>
            <a:chExt cx="240045" cy="1067446"/>
          </a:xfrm>
        </p:grpSpPr>
        <p:sp>
          <p:nvSpPr>
            <p:cNvPr id="59" name="矩形 82"/>
            <p:cNvSpPr/>
            <p:nvPr/>
          </p:nvSpPr>
          <p:spPr>
            <a:xfrm>
              <a:off x="39411" y="-1"/>
              <a:ext cx="161220" cy="935115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6B0204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grpSp>
          <p:nvGrpSpPr>
            <p:cNvPr id="62" name="组合 83"/>
            <p:cNvGrpSpPr/>
            <p:nvPr/>
          </p:nvGrpSpPr>
          <p:grpSpPr>
            <a:xfrm>
              <a:off x="-2" y="793959"/>
              <a:ext cx="240046" cy="273487"/>
              <a:chOff x="-1" y="-1"/>
              <a:chExt cx="240045" cy="273485"/>
            </a:xfrm>
          </p:grpSpPr>
          <p:sp>
            <p:nvSpPr>
              <p:cNvPr id="60" name="椭圆 84"/>
              <p:cNvSpPr/>
              <p:nvPr/>
            </p:nvSpPr>
            <p:spPr>
              <a:xfrm>
                <a:off x="17914" y="-2"/>
                <a:ext cx="222131" cy="273487"/>
              </a:xfrm>
              <a:prstGeom prst="ellipse">
                <a:avLst/>
              </a:prstGeom>
              <a:solidFill>
                <a:srgbClr val="6B0204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61" name="椭圆 85"/>
              <p:cNvSpPr/>
              <p:nvPr/>
            </p:nvSpPr>
            <p:spPr>
              <a:xfrm>
                <a:off x="-2" y="-2"/>
                <a:ext cx="222135" cy="273487"/>
              </a:xfrm>
              <a:prstGeom prst="ellipse">
                <a:avLst/>
              </a:prstGeom>
              <a:solidFill>
                <a:srgbClr val="FFDE83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</p:grpSp>
      </p:grpSp>
      <p:pic>
        <p:nvPicPr>
          <p:cNvPr id="64" name="图片 86" descr="图片 86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200402" y="3643522"/>
            <a:ext cx="2809876" cy="2809879"/>
          </a:xfrm>
          <a:prstGeom prst="rect">
            <a:avLst/>
          </a:prstGeom>
          <a:ln w="12700">
            <a:miter lim="400000"/>
          </a:ln>
        </p:spPr>
      </p:pic>
      <p:sp>
        <p:nvSpPr>
          <p:cNvPr id="65" name="椭圆 87"/>
          <p:cNvSpPr/>
          <p:nvPr/>
        </p:nvSpPr>
        <p:spPr>
          <a:xfrm>
            <a:off x="10497363" y="1144796"/>
            <a:ext cx="250193" cy="250193"/>
          </a:xfrm>
          <a:prstGeom prst="ellipse">
            <a:avLst/>
          </a:prstGeom>
          <a:solidFill>
            <a:srgbClr val="6B0204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66" name="椭圆 89"/>
          <p:cNvSpPr/>
          <p:nvPr/>
        </p:nvSpPr>
        <p:spPr>
          <a:xfrm>
            <a:off x="10590072" y="299610"/>
            <a:ext cx="845193" cy="845190"/>
          </a:xfrm>
          <a:prstGeom prst="ellipse">
            <a:avLst/>
          </a:prstGeom>
          <a:solidFill>
            <a:srgbClr val="FFEC43"/>
          </a:solidFill>
          <a:ln w="73025">
            <a:solidFill>
              <a:srgbClr val="6B0204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67" name="椭圆 91"/>
          <p:cNvSpPr/>
          <p:nvPr/>
        </p:nvSpPr>
        <p:spPr>
          <a:xfrm>
            <a:off x="11081766" y="1006259"/>
            <a:ext cx="250193" cy="250193"/>
          </a:xfrm>
          <a:prstGeom prst="ellipse">
            <a:avLst/>
          </a:prstGeom>
          <a:solidFill>
            <a:srgbClr val="FFC700"/>
          </a:solidFill>
          <a:ln w="69850">
            <a:solidFill>
              <a:srgbClr val="6B0204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68" name="椭圆 92"/>
          <p:cNvSpPr/>
          <p:nvPr/>
        </p:nvSpPr>
        <p:spPr>
          <a:xfrm>
            <a:off x="1270885" y="943610"/>
            <a:ext cx="250193" cy="250193"/>
          </a:xfrm>
          <a:prstGeom prst="ellipse">
            <a:avLst/>
          </a:prstGeom>
          <a:solidFill>
            <a:srgbClr val="FFC700"/>
          </a:solidFill>
          <a:ln w="69850">
            <a:solidFill>
              <a:srgbClr val="6B0204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69" name="封面名称"/>
          <p:cNvSpPr txBox="1"/>
          <p:nvPr>
            <p:ph type="title" hasCustomPrompt="1"/>
          </p:nvPr>
        </p:nvSpPr>
        <p:spPr>
          <a:xfrm>
            <a:off x="5376741" y="2364738"/>
            <a:ext cx="5356067" cy="1325567"/>
          </a:xfrm>
          <a:prstGeom prst="rect">
            <a:avLst/>
          </a:prstGeom>
        </p:spPr>
        <p:txBody>
          <a:bodyPr lIns="45718" tIns="45718" rIns="45718" bIns="45718" anchor="t"/>
          <a:lstStyle>
            <a:lvl1pPr algn="r">
              <a:defRPr b="0" spc="0" sz="6600">
                <a:solidFill>
                  <a:srgbClr val="62110C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</a:lstStyle>
          <a:p>
            <a:pPr/>
            <a:r>
              <a:t>封面名称</a:t>
            </a:r>
          </a:p>
        </p:txBody>
      </p:sp>
      <p:grpSp>
        <p:nvGrpSpPr>
          <p:cNvPr id="73" name="成组"/>
          <p:cNvGrpSpPr/>
          <p:nvPr/>
        </p:nvGrpSpPr>
        <p:grpSpPr>
          <a:xfrm>
            <a:off x="9613699" y="5048457"/>
            <a:ext cx="1150898" cy="1089557"/>
            <a:chOff x="-1" y="-1"/>
            <a:chExt cx="1150897" cy="1089556"/>
          </a:xfrm>
        </p:grpSpPr>
        <p:pic>
          <p:nvPicPr>
            <p:cNvPr id="70" name="图像" descr="图像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 rot="16262038">
              <a:off x="2671" y="231837"/>
              <a:ext cx="855136" cy="84518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71" name="图像" descr="图像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 rot="192878">
              <a:off x="781117" y="8574"/>
              <a:ext cx="314597" cy="31119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72" name="图像" descr="图像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 rot="192878">
              <a:off x="983765" y="573521"/>
              <a:ext cx="162723" cy="16182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74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通用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5" name="logo_v1.jpg" descr="logo_v1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627713" y="2425219"/>
            <a:ext cx="3975103" cy="1524003"/>
          </a:xfrm>
          <a:prstGeom prst="rect">
            <a:avLst/>
          </a:prstGeom>
          <a:ln w="12700">
            <a:miter lim="400000"/>
          </a:ln>
        </p:spPr>
      </p:pic>
      <p:sp>
        <p:nvSpPr>
          <p:cNvPr id="356" name="矩形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AEB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grpSp>
        <p:nvGrpSpPr>
          <p:cNvPr id="359" name="组合 2"/>
          <p:cNvGrpSpPr/>
          <p:nvPr/>
        </p:nvGrpSpPr>
        <p:grpSpPr>
          <a:xfrm>
            <a:off x="839783" y="550701"/>
            <a:ext cx="10512433" cy="5175682"/>
            <a:chOff x="-1" y="0"/>
            <a:chExt cx="10512431" cy="5175680"/>
          </a:xfrm>
        </p:grpSpPr>
        <p:sp>
          <p:nvSpPr>
            <p:cNvPr id="357" name="圆角矩形 3"/>
            <p:cNvSpPr/>
            <p:nvPr/>
          </p:nvSpPr>
          <p:spPr>
            <a:xfrm>
              <a:off x="203037" y="-1"/>
              <a:ext cx="10309394" cy="5175682"/>
            </a:xfrm>
            <a:prstGeom prst="roundRect">
              <a:avLst>
                <a:gd name="adj" fmla="val 6443"/>
              </a:avLst>
            </a:prstGeom>
            <a:solidFill>
              <a:srgbClr val="FFDE83"/>
            </a:solidFill>
            <a:ln w="38100" cap="flat">
              <a:solidFill>
                <a:srgbClr val="6B0204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358" name="圆角矩形 5"/>
            <p:cNvSpPr/>
            <p:nvPr/>
          </p:nvSpPr>
          <p:spPr>
            <a:xfrm>
              <a:off x="-2" y="170427"/>
              <a:ext cx="10309394" cy="5005252"/>
            </a:xfrm>
            <a:prstGeom prst="roundRect">
              <a:avLst>
                <a:gd name="adj" fmla="val 4379"/>
              </a:avLst>
            </a:prstGeom>
            <a:solidFill>
              <a:srgbClr val="FFFFFF"/>
            </a:solidFill>
            <a:ln w="38100" cap="flat">
              <a:solidFill>
                <a:srgbClr val="6B0204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</p:grpSp>
      <p:sp>
        <p:nvSpPr>
          <p:cNvPr id="360" name="椭圆 5"/>
          <p:cNvSpPr/>
          <p:nvPr/>
        </p:nvSpPr>
        <p:spPr>
          <a:xfrm>
            <a:off x="435926" y="896778"/>
            <a:ext cx="250193" cy="250193"/>
          </a:xfrm>
          <a:prstGeom prst="ellipse">
            <a:avLst/>
          </a:prstGeom>
          <a:solidFill>
            <a:srgbClr val="FFC700"/>
          </a:solidFill>
          <a:ln w="69850">
            <a:solidFill>
              <a:srgbClr val="6B0204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grpSp>
        <p:nvGrpSpPr>
          <p:cNvPr id="365" name="组合 11"/>
          <p:cNvGrpSpPr/>
          <p:nvPr/>
        </p:nvGrpSpPr>
        <p:grpSpPr>
          <a:xfrm>
            <a:off x="1693857" y="-117257"/>
            <a:ext cx="268298" cy="1193108"/>
            <a:chOff x="-1" y="-1"/>
            <a:chExt cx="268296" cy="1193106"/>
          </a:xfrm>
        </p:grpSpPr>
        <p:sp>
          <p:nvSpPr>
            <p:cNvPr id="361" name="矩形 12"/>
            <p:cNvSpPr/>
            <p:nvPr/>
          </p:nvSpPr>
          <p:spPr>
            <a:xfrm>
              <a:off x="44047" y="-2"/>
              <a:ext cx="180198" cy="1045202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6B0204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grpSp>
          <p:nvGrpSpPr>
            <p:cNvPr id="364" name="组合 13"/>
            <p:cNvGrpSpPr/>
            <p:nvPr/>
          </p:nvGrpSpPr>
          <p:grpSpPr>
            <a:xfrm>
              <a:off x="-2" y="887431"/>
              <a:ext cx="268297" cy="305675"/>
              <a:chOff x="-1" y="-1"/>
              <a:chExt cx="268296" cy="305674"/>
            </a:xfrm>
          </p:grpSpPr>
          <p:sp>
            <p:nvSpPr>
              <p:cNvPr id="362" name="椭圆 14"/>
              <p:cNvSpPr/>
              <p:nvPr/>
            </p:nvSpPr>
            <p:spPr>
              <a:xfrm>
                <a:off x="20021" y="-2"/>
                <a:ext cx="248275" cy="305675"/>
              </a:xfrm>
              <a:prstGeom prst="ellipse">
                <a:avLst/>
              </a:prstGeom>
              <a:solidFill>
                <a:srgbClr val="6B0204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363" name="椭圆 15"/>
              <p:cNvSpPr/>
              <p:nvPr/>
            </p:nvSpPr>
            <p:spPr>
              <a:xfrm>
                <a:off x="-2" y="-2"/>
                <a:ext cx="248275" cy="305675"/>
              </a:xfrm>
              <a:prstGeom prst="ellipse">
                <a:avLst/>
              </a:prstGeom>
              <a:solidFill>
                <a:srgbClr val="FFDE83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</p:grpSp>
      </p:grpSp>
      <p:grpSp>
        <p:nvGrpSpPr>
          <p:cNvPr id="370" name="组合 16"/>
          <p:cNvGrpSpPr/>
          <p:nvPr/>
        </p:nvGrpSpPr>
        <p:grpSpPr>
          <a:xfrm>
            <a:off x="3396675" y="-117257"/>
            <a:ext cx="268297" cy="1193108"/>
            <a:chOff x="-1" y="-1"/>
            <a:chExt cx="268296" cy="1193106"/>
          </a:xfrm>
        </p:grpSpPr>
        <p:sp>
          <p:nvSpPr>
            <p:cNvPr id="366" name="矩形 17"/>
            <p:cNvSpPr/>
            <p:nvPr/>
          </p:nvSpPr>
          <p:spPr>
            <a:xfrm>
              <a:off x="44047" y="-2"/>
              <a:ext cx="180197" cy="1045202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6B0204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grpSp>
          <p:nvGrpSpPr>
            <p:cNvPr id="369" name="组合 18"/>
            <p:cNvGrpSpPr/>
            <p:nvPr/>
          </p:nvGrpSpPr>
          <p:grpSpPr>
            <a:xfrm>
              <a:off x="-2" y="887431"/>
              <a:ext cx="268297" cy="305675"/>
              <a:chOff x="-1" y="-1"/>
              <a:chExt cx="268296" cy="305674"/>
            </a:xfrm>
          </p:grpSpPr>
          <p:sp>
            <p:nvSpPr>
              <p:cNvPr id="367" name="椭圆 19"/>
              <p:cNvSpPr/>
              <p:nvPr/>
            </p:nvSpPr>
            <p:spPr>
              <a:xfrm>
                <a:off x="20021" y="-2"/>
                <a:ext cx="248275" cy="305675"/>
              </a:xfrm>
              <a:prstGeom prst="ellipse">
                <a:avLst/>
              </a:prstGeom>
              <a:solidFill>
                <a:srgbClr val="6B0204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368" name="椭圆 20"/>
              <p:cNvSpPr/>
              <p:nvPr/>
            </p:nvSpPr>
            <p:spPr>
              <a:xfrm>
                <a:off x="-2" y="-2"/>
                <a:ext cx="248275" cy="305675"/>
              </a:xfrm>
              <a:prstGeom prst="ellipse">
                <a:avLst/>
              </a:prstGeom>
              <a:solidFill>
                <a:srgbClr val="FFDE83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</p:grpSp>
      </p:grpSp>
      <p:grpSp>
        <p:nvGrpSpPr>
          <p:cNvPr id="375" name="组合 21"/>
          <p:cNvGrpSpPr/>
          <p:nvPr/>
        </p:nvGrpSpPr>
        <p:grpSpPr>
          <a:xfrm>
            <a:off x="5099492" y="-117257"/>
            <a:ext cx="268295" cy="1193108"/>
            <a:chOff x="-2" y="-1"/>
            <a:chExt cx="268294" cy="1193106"/>
          </a:xfrm>
        </p:grpSpPr>
        <p:sp>
          <p:nvSpPr>
            <p:cNvPr id="371" name="矩形 22"/>
            <p:cNvSpPr/>
            <p:nvPr/>
          </p:nvSpPr>
          <p:spPr>
            <a:xfrm>
              <a:off x="44047" y="-2"/>
              <a:ext cx="180196" cy="1045202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6B0204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grpSp>
          <p:nvGrpSpPr>
            <p:cNvPr id="374" name="组合 23"/>
            <p:cNvGrpSpPr/>
            <p:nvPr/>
          </p:nvGrpSpPr>
          <p:grpSpPr>
            <a:xfrm>
              <a:off x="-3" y="887431"/>
              <a:ext cx="268296" cy="305675"/>
              <a:chOff x="-1" y="-1"/>
              <a:chExt cx="268294" cy="305674"/>
            </a:xfrm>
          </p:grpSpPr>
          <p:sp>
            <p:nvSpPr>
              <p:cNvPr id="372" name="椭圆 24"/>
              <p:cNvSpPr/>
              <p:nvPr/>
            </p:nvSpPr>
            <p:spPr>
              <a:xfrm>
                <a:off x="20021" y="-2"/>
                <a:ext cx="248273" cy="305675"/>
              </a:xfrm>
              <a:prstGeom prst="ellipse">
                <a:avLst/>
              </a:prstGeom>
              <a:solidFill>
                <a:srgbClr val="6B0204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373" name="椭圆 25"/>
              <p:cNvSpPr/>
              <p:nvPr/>
            </p:nvSpPr>
            <p:spPr>
              <a:xfrm>
                <a:off x="-2" y="-2"/>
                <a:ext cx="248274" cy="305675"/>
              </a:xfrm>
              <a:prstGeom prst="ellipse">
                <a:avLst/>
              </a:prstGeom>
              <a:solidFill>
                <a:srgbClr val="FFDE83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</p:grpSp>
      </p:grpSp>
      <p:grpSp>
        <p:nvGrpSpPr>
          <p:cNvPr id="380" name="组合 26"/>
          <p:cNvGrpSpPr/>
          <p:nvPr/>
        </p:nvGrpSpPr>
        <p:grpSpPr>
          <a:xfrm>
            <a:off x="6802308" y="-117257"/>
            <a:ext cx="268295" cy="1193108"/>
            <a:chOff x="-2" y="-1"/>
            <a:chExt cx="268294" cy="1193106"/>
          </a:xfrm>
        </p:grpSpPr>
        <p:sp>
          <p:nvSpPr>
            <p:cNvPr id="376" name="矩形 27"/>
            <p:cNvSpPr/>
            <p:nvPr/>
          </p:nvSpPr>
          <p:spPr>
            <a:xfrm>
              <a:off x="44047" y="-2"/>
              <a:ext cx="180196" cy="1045202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6B0204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grpSp>
          <p:nvGrpSpPr>
            <p:cNvPr id="379" name="组合 28"/>
            <p:cNvGrpSpPr/>
            <p:nvPr/>
          </p:nvGrpSpPr>
          <p:grpSpPr>
            <a:xfrm>
              <a:off x="-3" y="887431"/>
              <a:ext cx="268296" cy="305675"/>
              <a:chOff x="-1" y="-1"/>
              <a:chExt cx="268294" cy="305674"/>
            </a:xfrm>
          </p:grpSpPr>
          <p:sp>
            <p:nvSpPr>
              <p:cNvPr id="377" name="椭圆 29"/>
              <p:cNvSpPr/>
              <p:nvPr/>
            </p:nvSpPr>
            <p:spPr>
              <a:xfrm>
                <a:off x="20021" y="-2"/>
                <a:ext cx="248273" cy="305675"/>
              </a:xfrm>
              <a:prstGeom prst="ellipse">
                <a:avLst/>
              </a:prstGeom>
              <a:solidFill>
                <a:srgbClr val="6B0204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378" name="椭圆 30"/>
              <p:cNvSpPr/>
              <p:nvPr/>
            </p:nvSpPr>
            <p:spPr>
              <a:xfrm>
                <a:off x="-2" y="-2"/>
                <a:ext cx="248274" cy="305675"/>
              </a:xfrm>
              <a:prstGeom prst="ellipse">
                <a:avLst/>
              </a:prstGeom>
              <a:solidFill>
                <a:srgbClr val="FFDE83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</p:grpSp>
      </p:grpSp>
      <p:grpSp>
        <p:nvGrpSpPr>
          <p:cNvPr id="385" name="组合 31"/>
          <p:cNvGrpSpPr/>
          <p:nvPr/>
        </p:nvGrpSpPr>
        <p:grpSpPr>
          <a:xfrm>
            <a:off x="8505123" y="-117257"/>
            <a:ext cx="268297" cy="1193108"/>
            <a:chOff x="-1" y="-1"/>
            <a:chExt cx="268296" cy="1193106"/>
          </a:xfrm>
        </p:grpSpPr>
        <p:sp>
          <p:nvSpPr>
            <p:cNvPr id="381" name="矩形 32"/>
            <p:cNvSpPr/>
            <p:nvPr/>
          </p:nvSpPr>
          <p:spPr>
            <a:xfrm>
              <a:off x="44047" y="-2"/>
              <a:ext cx="180197" cy="1045202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6B0204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grpSp>
          <p:nvGrpSpPr>
            <p:cNvPr id="384" name="组合 33"/>
            <p:cNvGrpSpPr/>
            <p:nvPr/>
          </p:nvGrpSpPr>
          <p:grpSpPr>
            <a:xfrm>
              <a:off x="-2" y="887431"/>
              <a:ext cx="268297" cy="305675"/>
              <a:chOff x="-1" y="-1"/>
              <a:chExt cx="268296" cy="305674"/>
            </a:xfrm>
          </p:grpSpPr>
          <p:sp>
            <p:nvSpPr>
              <p:cNvPr id="382" name="椭圆 34"/>
              <p:cNvSpPr/>
              <p:nvPr/>
            </p:nvSpPr>
            <p:spPr>
              <a:xfrm>
                <a:off x="20021" y="-2"/>
                <a:ext cx="248275" cy="305675"/>
              </a:xfrm>
              <a:prstGeom prst="ellipse">
                <a:avLst/>
              </a:prstGeom>
              <a:solidFill>
                <a:srgbClr val="6B0204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383" name="椭圆 35"/>
              <p:cNvSpPr/>
              <p:nvPr/>
            </p:nvSpPr>
            <p:spPr>
              <a:xfrm>
                <a:off x="-2" y="-2"/>
                <a:ext cx="248275" cy="305675"/>
              </a:xfrm>
              <a:prstGeom prst="ellipse">
                <a:avLst/>
              </a:prstGeom>
              <a:solidFill>
                <a:srgbClr val="FFDE83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</p:grpSp>
      </p:grpSp>
      <p:grpSp>
        <p:nvGrpSpPr>
          <p:cNvPr id="390" name="组合 36"/>
          <p:cNvGrpSpPr/>
          <p:nvPr/>
        </p:nvGrpSpPr>
        <p:grpSpPr>
          <a:xfrm>
            <a:off x="10207940" y="-117257"/>
            <a:ext cx="268295" cy="1193108"/>
            <a:chOff x="-2" y="-1"/>
            <a:chExt cx="268294" cy="1193106"/>
          </a:xfrm>
        </p:grpSpPr>
        <p:sp>
          <p:nvSpPr>
            <p:cNvPr id="386" name="矩形 37"/>
            <p:cNvSpPr/>
            <p:nvPr/>
          </p:nvSpPr>
          <p:spPr>
            <a:xfrm>
              <a:off x="44047" y="-2"/>
              <a:ext cx="180196" cy="1045202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6B0204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grpSp>
          <p:nvGrpSpPr>
            <p:cNvPr id="389" name="组合 38"/>
            <p:cNvGrpSpPr/>
            <p:nvPr/>
          </p:nvGrpSpPr>
          <p:grpSpPr>
            <a:xfrm>
              <a:off x="-3" y="887431"/>
              <a:ext cx="268296" cy="305675"/>
              <a:chOff x="-1" y="-1"/>
              <a:chExt cx="268294" cy="305674"/>
            </a:xfrm>
          </p:grpSpPr>
          <p:sp>
            <p:nvSpPr>
              <p:cNvPr id="387" name="椭圆 39"/>
              <p:cNvSpPr/>
              <p:nvPr/>
            </p:nvSpPr>
            <p:spPr>
              <a:xfrm>
                <a:off x="20021" y="-2"/>
                <a:ext cx="248273" cy="305675"/>
              </a:xfrm>
              <a:prstGeom prst="ellipse">
                <a:avLst/>
              </a:prstGeom>
              <a:solidFill>
                <a:srgbClr val="6B0204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388" name="椭圆 40"/>
              <p:cNvSpPr/>
              <p:nvPr/>
            </p:nvSpPr>
            <p:spPr>
              <a:xfrm>
                <a:off x="-2" y="-2"/>
                <a:ext cx="248274" cy="305675"/>
              </a:xfrm>
              <a:prstGeom prst="ellipse">
                <a:avLst/>
              </a:prstGeom>
              <a:solidFill>
                <a:srgbClr val="FFDE83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</p:grpSp>
      </p:grpSp>
      <p:sp>
        <p:nvSpPr>
          <p:cNvPr id="391" name="椭圆 45"/>
          <p:cNvSpPr/>
          <p:nvPr/>
        </p:nvSpPr>
        <p:spPr>
          <a:xfrm>
            <a:off x="361631" y="5119189"/>
            <a:ext cx="956312" cy="956315"/>
          </a:xfrm>
          <a:prstGeom prst="ellipse">
            <a:avLst/>
          </a:prstGeom>
          <a:solidFill>
            <a:srgbClr val="FFEC43"/>
          </a:solidFill>
          <a:ln w="73025">
            <a:solidFill>
              <a:srgbClr val="6B0204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92" name="幻灯片编号"/>
          <p:cNvSpPr txBox="1"/>
          <p:nvPr>
            <p:ph type="sldNum" sz="quarter" idx="2"/>
          </p:nvPr>
        </p:nvSpPr>
        <p:spPr>
          <a:xfrm>
            <a:off x="8463948" y="6221732"/>
            <a:ext cx="273652" cy="269237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通用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矩形 43"/>
          <p:cNvSpPr/>
          <p:nvPr/>
        </p:nvSpPr>
        <p:spPr>
          <a:xfrm>
            <a:off x="0" y="-6468"/>
            <a:ext cx="12192000" cy="6858001"/>
          </a:xfrm>
          <a:prstGeom prst="rect">
            <a:avLst/>
          </a:prstGeom>
          <a:solidFill>
            <a:srgbClr val="FFFAEB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grpSp>
        <p:nvGrpSpPr>
          <p:cNvPr id="402" name="组合 3"/>
          <p:cNvGrpSpPr/>
          <p:nvPr/>
        </p:nvGrpSpPr>
        <p:grpSpPr>
          <a:xfrm>
            <a:off x="642996" y="633595"/>
            <a:ext cx="10933022" cy="5693986"/>
            <a:chOff x="0" y="0"/>
            <a:chExt cx="10933021" cy="5693984"/>
          </a:xfrm>
        </p:grpSpPr>
        <p:sp>
          <p:nvSpPr>
            <p:cNvPr id="400" name="矩形: 对角圆角 21"/>
            <p:cNvSpPr/>
            <p:nvPr/>
          </p:nvSpPr>
          <p:spPr>
            <a:xfrm>
              <a:off x="119953" y="142046"/>
              <a:ext cx="10813068" cy="55519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48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772" y="21600"/>
                    <a:pt x="19752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828" y="0"/>
                    <a:pt x="1848" y="0"/>
                  </a:cubicBezTo>
                  <a:close/>
                </a:path>
              </a:pathLst>
            </a:custGeom>
            <a:noFill/>
            <a:ln w="57150" cap="flat">
              <a:solidFill>
                <a:schemeClr val="accent4"/>
              </a:solidFill>
              <a:prstDash val="dash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401" name="矩形: 对角圆角 42"/>
            <p:cNvSpPr/>
            <p:nvPr/>
          </p:nvSpPr>
          <p:spPr>
            <a:xfrm>
              <a:off x="-1" y="-1"/>
              <a:ext cx="10813068" cy="55519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48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772" y="21600"/>
                    <a:pt x="19752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828" y="0"/>
                    <a:pt x="1848" y="0"/>
                  </a:cubicBezTo>
                  <a:close/>
                </a:path>
              </a:pathLst>
            </a:custGeom>
            <a:solidFill>
              <a:srgbClr val="FFFFFF"/>
            </a:solidFill>
            <a:ln w="57150" cap="flat">
              <a:solidFill>
                <a:srgbClr val="6B0204"/>
              </a:solidFill>
              <a:prstDash val="sysDash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</p:grpSp>
      <p:sp>
        <p:nvSpPr>
          <p:cNvPr id="403" name="椭圆 1"/>
          <p:cNvSpPr/>
          <p:nvPr/>
        </p:nvSpPr>
        <p:spPr>
          <a:xfrm>
            <a:off x="563877" y="225013"/>
            <a:ext cx="264801" cy="264801"/>
          </a:xfrm>
          <a:prstGeom prst="ellipse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404" name="椭圆 5"/>
          <p:cNvSpPr/>
          <p:nvPr/>
        </p:nvSpPr>
        <p:spPr>
          <a:xfrm>
            <a:off x="1371895" y="251978"/>
            <a:ext cx="210871" cy="210870"/>
          </a:xfrm>
          <a:prstGeom prst="ellipse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405" name="椭圆 6"/>
          <p:cNvSpPr/>
          <p:nvPr/>
        </p:nvSpPr>
        <p:spPr>
          <a:xfrm>
            <a:off x="2125977" y="293504"/>
            <a:ext cx="127823" cy="127823"/>
          </a:xfrm>
          <a:prstGeom prst="ellipse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grpSp>
        <p:nvGrpSpPr>
          <p:cNvPr id="409" name="组合 2"/>
          <p:cNvGrpSpPr/>
          <p:nvPr/>
        </p:nvGrpSpPr>
        <p:grpSpPr>
          <a:xfrm>
            <a:off x="9964777" y="6424533"/>
            <a:ext cx="1689925" cy="264805"/>
            <a:chOff x="-1" y="0"/>
            <a:chExt cx="1689924" cy="264803"/>
          </a:xfrm>
        </p:grpSpPr>
        <p:sp>
          <p:nvSpPr>
            <p:cNvPr id="406" name="椭圆 7"/>
            <p:cNvSpPr/>
            <p:nvPr/>
          </p:nvSpPr>
          <p:spPr>
            <a:xfrm flipH="1">
              <a:off x="1425120" y="-1"/>
              <a:ext cx="264803" cy="264804"/>
            </a:xfrm>
            <a:prstGeom prst="ellipse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407" name="椭圆 8"/>
            <p:cNvSpPr/>
            <p:nvPr/>
          </p:nvSpPr>
          <p:spPr>
            <a:xfrm flipH="1">
              <a:off x="671036" y="26966"/>
              <a:ext cx="210869" cy="210871"/>
            </a:xfrm>
            <a:prstGeom prst="ellipse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408" name="椭圆 10"/>
            <p:cNvSpPr/>
            <p:nvPr/>
          </p:nvSpPr>
          <p:spPr>
            <a:xfrm flipH="1">
              <a:off x="-2" y="68490"/>
              <a:ext cx="127821" cy="127823"/>
            </a:xfrm>
            <a:prstGeom prst="ellipse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</p:grpSp>
      <p:pic>
        <p:nvPicPr>
          <p:cNvPr id="410" name="图片 13" descr="图片 1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219235" y="4788641"/>
            <a:ext cx="2904017" cy="1936009"/>
          </a:xfrm>
          <a:prstGeom prst="rect">
            <a:avLst/>
          </a:prstGeom>
          <a:ln w="12700">
            <a:miter lim="400000"/>
          </a:ln>
        </p:spPr>
      </p:pic>
      <p:sp>
        <p:nvSpPr>
          <p:cNvPr id="411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通用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矩形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AEB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419" name="正文级别 1…"/>
          <p:cNvSpPr txBox="1"/>
          <p:nvPr>
            <p:ph type="body" idx="1"/>
          </p:nvPr>
        </p:nvSpPr>
        <p:spPr>
          <a:xfrm>
            <a:off x="1676892" y="2138765"/>
            <a:ext cx="6888120" cy="5257805"/>
          </a:xfrm>
          <a:prstGeom prst="rect">
            <a:avLst/>
          </a:prstGeom>
        </p:spPr>
        <p:txBody>
          <a:bodyPr/>
          <a:lstStyle/>
          <a:p>
            <a:pPr/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grpSp>
        <p:nvGrpSpPr>
          <p:cNvPr id="422" name="组合 3"/>
          <p:cNvGrpSpPr/>
          <p:nvPr/>
        </p:nvGrpSpPr>
        <p:grpSpPr>
          <a:xfrm>
            <a:off x="935754" y="226309"/>
            <a:ext cx="9748474" cy="6312880"/>
            <a:chOff x="-1" y="0"/>
            <a:chExt cx="9748473" cy="6312878"/>
          </a:xfrm>
        </p:grpSpPr>
        <p:sp>
          <p:nvSpPr>
            <p:cNvPr id="420" name="圆角矩形 3"/>
            <p:cNvSpPr/>
            <p:nvPr/>
          </p:nvSpPr>
          <p:spPr>
            <a:xfrm>
              <a:off x="188281" y="-1"/>
              <a:ext cx="9560191" cy="6312880"/>
            </a:xfrm>
            <a:prstGeom prst="roundRect">
              <a:avLst>
                <a:gd name="adj" fmla="val 6443"/>
              </a:avLst>
            </a:prstGeom>
            <a:solidFill>
              <a:srgbClr val="FFDE83"/>
            </a:solidFill>
            <a:ln w="38100" cap="flat">
              <a:solidFill>
                <a:srgbClr val="6B0204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421" name="圆角矩形 5"/>
            <p:cNvSpPr/>
            <p:nvPr/>
          </p:nvSpPr>
          <p:spPr>
            <a:xfrm>
              <a:off x="-2" y="207872"/>
              <a:ext cx="9560191" cy="6105007"/>
            </a:xfrm>
            <a:prstGeom prst="roundRect">
              <a:avLst>
                <a:gd name="adj" fmla="val 4379"/>
              </a:avLst>
            </a:prstGeom>
            <a:solidFill>
              <a:srgbClr val="FFFFFF"/>
            </a:solidFill>
            <a:ln w="38100" cap="flat">
              <a:solidFill>
                <a:srgbClr val="6B0204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</p:grpSp>
      <p:sp>
        <p:nvSpPr>
          <p:cNvPr id="423" name="椭圆 7"/>
          <p:cNvSpPr/>
          <p:nvPr/>
        </p:nvSpPr>
        <p:spPr>
          <a:xfrm>
            <a:off x="467770" y="4568023"/>
            <a:ext cx="928092" cy="928091"/>
          </a:xfrm>
          <a:prstGeom prst="ellipse">
            <a:avLst/>
          </a:prstGeom>
          <a:solidFill>
            <a:srgbClr val="FFEC43"/>
          </a:solidFill>
          <a:ln w="73025">
            <a:solidFill>
              <a:srgbClr val="6B0204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424" name="椭圆 10"/>
          <p:cNvSpPr/>
          <p:nvPr/>
        </p:nvSpPr>
        <p:spPr>
          <a:xfrm>
            <a:off x="981539" y="4500857"/>
            <a:ext cx="469149" cy="469149"/>
          </a:xfrm>
          <a:prstGeom prst="ellipse">
            <a:avLst/>
          </a:prstGeom>
          <a:solidFill>
            <a:srgbClr val="FFEC43"/>
          </a:solidFill>
          <a:ln w="73025">
            <a:solidFill>
              <a:srgbClr val="6B0204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pic>
        <p:nvPicPr>
          <p:cNvPr id="425" name="图片 11" descr="图片 11"/>
          <p:cNvPicPr>
            <a:picLocks noChangeAspect="1"/>
          </p:cNvPicPr>
          <p:nvPr/>
        </p:nvPicPr>
        <p:blipFill>
          <a:blip r:embed="rId2">
            <a:extLst/>
          </a:blip>
          <a:srcRect l="0" t="0" r="21886" b="0"/>
          <a:stretch>
            <a:fillRect/>
          </a:stretch>
        </p:blipFill>
        <p:spPr>
          <a:xfrm>
            <a:off x="9960864" y="-16089"/>
            <a:ext cx="2238500" cy="5695975"/>
          </a:xfrm>
          <a:prstGeom prst="rect">
            <a:avLst/>
          </a:prstGeom>
          <a:ln w="12700">
            <a:miter lim="400000"/>
          </a:ln>
        </p:spPr>
      </p:pic>
      <p:sp>
        <p:nvSpPr>
          <p:cNvPr id="426" name="直接连接符 12"/>
          <p:cNvSpPr/>
          <p:nvPr/>
        </p:nvSpPr>
        <p:spPr>
          <a:xfrm>
            <a:off x="1693984" y="1353934"/>
            <a:ext cx="8126046" cy="1"/>
          </a:xfrm>
          <a:prstGeom prst="line">
            <a:avLst/>
          </a:prstGeom>
          <a:ln w="28575">
            <a:solidFill>
              <a:srgbClr val="843C0B"/>
            </a:solidFill>
            <a:miter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427" name="椭圆 13"/>
          <p:cNvSpPr/>
          <p:nvPr/>
        </p:nvSpPr>
        <p:spPr>
          <a:xfrm>
            <a:off x="4414784" y="756372"/>
            <a:ext cx="242811" cy="242810"/>
          </a:xfrm>
          <a:prstGeom prst="ellipse">
            <a:avLst/>
          </a:prstGeom>
          <a:solidFill>
            <a:srgbClr val="FFC700"/>
          </a:solidFill>
          <a:ln w="69850">
            <a:solidFill>
              <a:srgbClr val="6B0204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428" name="椭圆 14"/>
          <p:cNvSpPr/>
          <p:nvPr/>
        </p:nvSpPr>
        <p:spPr>
          <a:xfrm>
            <a:off x="6962392" y="756372"/>
            <a:ext cx="242811" cy="242810"/>
          </a:xfrm>
          <a:prstGeom prst="ellipse">
            <a:avLst/>
          </a:prstGeom>
          <a:solidFill>
            <a:srgbClr val="FFC700"/>
          </a:solidFill>
          <a:ln w="69850">
            <a:solidFill>
              <a:srgbClr val="6B0204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429" name="标题文本"/>
          <p:cNvSpPr txBox="1"/>
          <p:nvPr/>
        </p:nvSpPr>
        <p:spPr>
          <a:xfrm>
            <a:off x="4935882" y="553925"/>
            <a:ext cx="10648968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 anchor="ctr">
            <a:spAutoFit/>
          </a:bodyPr>
          <a:lstStyle>
            <a:lvl1pPr>
              <a:defRPr b="1" spc="200" sz="3200">
                <a:latin typeface="微软雅黑"/>
                <a:ea typeface="微软雅黑"/>
                <a:cs typeface="微软雅黑"/>
                <a:sym typeface="微软雅黑"/>
              </a:defRPr>
            </a:lvl1pPr>
          </a:lstStyle>
          <a:p>
            <a:pPr/>
            <a:r>
              <a:t>标题文本</a:t>
            </a:r>
          </a:p>
        </p:txBody>
      </p:sp>
      <p:sp>
        <p:nvSpPr>
          <p:cNvPr id="430" name="幻灯片编号"/>
          <p:cNvSpPr txBox="1"/>
          <p:nvPr>
            <p:ph type="sldNum" sz="quarter" idx="2"/>
          </p:nvPr>
        </p:nvSpPr>
        <p:spPr>
          <a:xfrm>
            <a:off x="8463948" y="6221732"/>
            <a:ext cx="273652" cy="269237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通用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矩形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AEB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grpSp>
        <p:nvGrpSpPr>
          <p:cNvPr id="440" name="组合 3"/>
          <p:cNvGrpSpPr/>
          <p:nvPr/>
        </p:nvGrpSpPr>
        <p:grpSpPr>
          <a:xfrm>
            <a:off x="1073779" y="470531"/>
            <a:ext cx="10205095" cy="5887730"/>
            <a:chOff x="-1" y="0"/>
            <a:chExt cx="10205093" cy="5887729"/>
          </a:xfrm>
        </p:grpSpPr>
        <p:sp>
          <p:nvSpPr>
            <p:cNvPr id="438" name="圆角矩形 3"/>
            <p:cNvSpPr/>
            <p:nvPr/>
          </p:nvSpPr>
          <p:spPr>
            <a:xfrm>
              <a:off x="197100" y="-1"/>
              <a:ext cx="10007993" cy="5887730"/>
            </a:xfrm>
            <a:prstGeom prst="roundRect">
              <a:avLst>
                <a:gd name="adj" fmla="val 6443"/>
              </a:avLst>
            </a:prstGeom>
            <a:solidFill>
              <a:srgbClr val="FFD200"/>
            </a:solidFill>
            <a:ln w="38100" cap="flat">
              <a:solidFill>
                <a:srgbClr val="6B0204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439" name="圆角矩形 5"/>
            <p:cNvSpPr/>
            <p:nvPr/>
          </p:nvSpPr>
          <p:spPr>
            <a:xfrm>
              <a:off x="-2" y="193873"/>
              <a:ext cx="10007993" cy="5693856"/>
            </a:xfrm>
            <a:prstGeom prst="roundRect">
              <a:avLst>
                <a:gd name="adj" fmla="val 4379"/>
              </a:avLst>
            </a:prstGeom>
            <a:solidFill>
              <a:srgbClr val="FFFFFF"/>
            </a:solidFill>
            <a:ln w="38100" cap="flat">
              <a:solidFill>
                <a:srgbClr val="6B0204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</p:grpSp>
      <p:grpSp>
        <p:nvGrpSpPr>
          <p:cNvPr id="445" name="组合 6"/>
          <p:cNvGrpSpPr/>
          <p:nvPr/>
        </p:nvGrpSpPr>
        <p:grpSpPr>
          <a:xfrm>
            <a:off x="2257417" y="-71759"/>
            <a:ext cx="240047" cy="1067447"/>
            <a:chOff x="-2" y="0"/>
            <a:chExt cx="240045" cy="1067446"/>
          </a:xfrm>
        </p:grpSpPr>
        <p:sp>
          <p:nvSpPr>
            <p:cNvPr id="441" name="矩形 7"/>
            <p:cNvSpPr/>
            <p:nvPr/>
          </p:nvSpPr>
          <p:spPr>
            <a:xfrm>
              <a:off x="39411" y="-1"/>
              <a:ext cx="161219" cy="935115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6B0204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grpSp>
          <p:nvGrpSpPr>
            <p:cNvPr id="444" name="组合 8"/>
            <p:cNvGrpSpPr/>
            <p:nvPr/>
          </p:nvGrpSpPr>
          <p:grpSpPr>
            <a:xfrm>
              <a:off x="-3" y="793959"/>
              <a:ext cx="240047" cy="273487"/>
              <a:chOff x="-1" y="-1"/>
              <a:chExt cx="240045" cy="273485"/>
            </a:xfrm>
          </p:grpSpPr>
          <p:sp>
            <p:nvSpPr>
              <p:cNvPr id="442" name="椭圆 9"/>
              <p:cNvSpPr/>
              <p:nvPr/>
            </p:nvSpPr>
            <p:spPr>
              <a:xfrm>
                <a:off x="17914" y="-2"/>
                <a:ext cx="222131" cy="273487"/>
              </a:xfrm>
              <a:prstGeom prst="ellipse">
                <a:avLst/>
              </a:prstGeom>
              <a:solidFill>
                <a:srgbClr val="6B0204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443" name="椭圆 10"/>
              <p:cNvSpPr/>
              <p:nvPr/>
            </p:nvSpPr>
            <p:spPr>
              <a:xfrm>
                <a:off x="-2" y="-2"/>
                <a:ext cx="222134" cy="273487"/>
              </a:xfrm>
              <a:prstGeom prst="ellipse">
                <a:avLst/>
              </a:prstGeom>
              <a:solidFill>
                <a:srgbClr val="FFDE83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</p:grpSp>
      </p:grpSp>
      <p:grpSp>
        <p:nvGrpSpPr>
          <p:cNvPr id="450" name="组合 11"/>
          <p:cNvGrpSpPr/>
          <p:nvPr/>
        </p:nvGrpSpPr>
        <p:grpSpPr>
          <a:xfrm>
            <a:off x="4661527" y="-71759"/>
            <a:ext cx="240047" cy="1067447"/>
            <a:chOff x="-2" y="0"/>
            <a:chExt cx="240045" cy="1067446"/>
          </a:xfrm>
        </p:grpSpPr>
        <p:sp>
          <p:nvSpPr>
            <p:cNvPr id="446" name="矩形 12"/>
            <p:cNvSpPr/>
            <p:nvPr/>
          </p:nvSpPr>
          <p:spPr>
            <a:xfrm>
              <a:off x="39411" y="-1"/>
              <a:ext cx="161219" cy="935115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6B0204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grpSp>
          <p:nvGrpSpPr>
            <p:cNvPr id="449" name="组合 13"/>
            <p:cNvGrpSpPr/>
            <p:nvPr/>
          </p:nvGrpSpPr>
          <p:grpSpPr>
            <a:xfrm>
              <a:off x="-3" y="793959"/>
              <a:ext cx="240047" cy="273487"/>
              <a:chOff x="-1" y="-1"/>
              <a:chExt cx="240045" cy="273485"/>
            </a:xfrm>
          </p:grpSpPr>
          <p:sp>
            <p:nvSpPr>
              <p:cNvPr id="447" name="椭圆 14"/>
              <p:cNvSpPr/>
              <p:nvPr/>
            </p:nvSpPr>
            <p:spPr>
              <a:xfrm>
                <a:off x="17914" y="-2"/>
                <a:ext cx="222131" cy="273487"/>
              </a:xfrm>
              <a:prstGeom prst="ellipse">
                <a:avLst/>
              </a:prstGeom>
              <a:solidFill>
                <a:srgbClr val="6B0204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448" name="椭圆 15"/>
              <p:cNvSpPr/>
              <p:nvPr/>
            </p:nvSpPr>
            <p:spPr>
              <a:xfrm>
                <a:off x="-2" y="-2"/>
                <a:ext cx="222134" cy="273487"/>
              </a:xfrm>
              <a:prstGeom prst="ellipse">
                <a:avLst/>
              </a:prstGeom>
              <a:solidFill>
                <a:srgbClr val="FFDE83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</p:grpSp>
      </p:grpSp>
      <p:grpSp>
        <p:nvGrpSpPr>
          <p:cNvPr id="455" name="组合 16"/>
          <p:cNvGrpSpPr/>
          <p:nvPr/>
        </p:nvGrpSpPr>
        <p:grpSpPr>
          <a:xfrm>
            <a:off x="7310110" y="-71759"/>
            <a:ext cx="240045" cy="1067447"/>
            <a:chOff x="-2" y="0"/>
            <a:chExt cx="240044" cy="1067446"/>
          </a:xfrm>
        </p:grpSpPr>
        <p:sp>
          <p:nvSpPr>
            <p:cNvPr id="451" name="矩形 17"/>
            <p:cNvSpPr/>
            <p:nvPr/>
          </p:nvSpPr>
          <p:spPr>
            <a:xfrm>
              <a:off x="39410" y="-1"/>
              <a:ext cx="161221" cy="935115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6B0204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grpSp>
          <p:nvGrpSpPr>
            <p:cNvPr id="454" name="组合 18"/>
            <p:cNvGrpSpPr/>
            <p:nvPr/>
          </p:nvGrpSpPr>
          <p:grpSpPr>
            <a:xfrm>
              <a:off x="-3" y="793959"/>
              <a:ext cx="240046" cy="273487"/>
              <a:chOff x="-1" y="-1"/>
              <a:chExt cx="240044" cy="273485"/>
            </a:xfrm>
          </p:grpSpPr>
          <p:sp>
            <p:nvSpPr>
              <p:cNvPr id="452" name="椭圆 19"/>
              <p:cNvSpPr/>
              <p:nvPr/>
            </p:nvSpPr>
            <p:spPr>
              <a:xfrm>
                <a:off x="17913" y="-2"/>
                <a:ext cx="222131" cy="273487"/>
              </a:xfrm>
              <a:prstGeom prst="ellipse">
                <a:avLst/>
              </a:prstGeom>
              <a:solidFill>
                <a:srgbClr val="6B0204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453" name="椭圆 20"/>
              <p:cNvSpPr/>
              <p:nvPr/>
            </p:nvSpPr>
            <p:spPr>
              <a:xfrm>
                <a:off x="-2" y="-2"/>
                <a:ext cx="222134" cy="273487"/>
              </a:xfrm>
              <a:prstGeom prst="ellipse">
                <a:avLst/>
              </a:prstGeom>
              <a:solidFill>
                <a:srgbClr val="FFDE83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</p:grpSp>
      </p:grpSp>
      <p:grpSp>
        <p:nvGrpSpPr>
          <p:cNvPr id="460" name="组合 21"/>
          <p:cNvGrpSpPr/>
          <p:nvPr/>
        </p:nvGrpSpPr>
        <p:grpSpPr>
          <a:xfrm>
            <a:off x="9645641" y="-71759"/>
            <a:ext cx="240047" cy="1067447"/>
            <a:chOff x="-1" y="0"/>
            <a:chExt cx="240045" cy="1067446"/>
          </a:xfrm>
        </p:grpSpPr>
        <p:sp>
          <p:nvSpPr>
            <p:cNvPr id="456" name="矩形 22"/>
            <p:cNvSpPr/>
            <p:nvPr/>
          </p:nvSpPr>
          <p:spPr>
            <a:xfrm>
              <a:off x="39411" y="-1"/>
              <a:ext cx="161220" cy="935115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6B0204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grpSp>
          <p:nvGrpSpPr>
            <p:cNvPr id="459" name="组合 23"/>
            <p:cNvGrpSpPr/>
            <p:nvPr/>
          </p:nvGrpSpPr>
          <p:grpSpPr>
            <a:xfrm>
              <a:off x="-2" y="793959"/>
              <a:ext cx="240046" cy="273487"/>
              <a:chOff x="-1" y="-1"/>
              <a:chExt cx="240045" cy="273485"/>
            </a:xfrm>
          </p:grpSpPr>
          <p:sp>
            <p:nvSpPr>
              <p:cNvPr id="457" name="椭圆 24"/>
              <p:cNvSpPr/>
              <p:nvPr/>
            </p:nvSpPr>
            <p:spPr>
              <a:xfrm>
                <a:off x="17914" y="-2"/>
                <a:ext cx="222131" cy="273487"/>
              </a:xfrm>
              <a:prstGeom prst="ellipse">
                <a:avLst/>
              </a:prstGeom>
              <a:solidFill>
                <a:srgbClr val="6B0204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458" name="椭圆 25"/>
              <p:cNvSpPr/>
              <p:nvPr/>
            </p:nvSpPr>
            <p:spPr>
              <a:xfrm>
                <a:off x="-2" y="-2"/>
                <a:ext cx="222135" cy="273487"/>
              </a:xfrm>
              <a:prstGeom prst="ellipse">
                <a:avLst/>
              </a:prstGeom>
              <a:solidFill>
                <a:srgbClr val="FFDE83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</p:grpSp>
      </p:grpSp>
      <p:pic>
        <p:nvPicPr>
          <p:cNvPr id="461" name="图片 26" descr="图片 2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00402" y="3643522"/>
            <a:ext cx="2809876" cy="2809879"/>
          </a:xfrm>
          <a:prstGeom prst="rect">
            <a:avLst/>
          </a:prstGeom>
          <a:ln w="12700">
            <a:miter lim="400000"/>
          </a:ln>
        </p:spPr>
      </p:pic>
      <p:sp>
        <p:nvSpPr>
          <p:cNvPr id="462" name="椭圆 29"/>
          <p:cNvSpPr/>
          <p:nvPr/>
        </p:nvSpPr>
        <p:spPr>
          <a:xfrm>
            <a:off x="10497363" y="1144796"/>
            <a:ext cx="250193" cy="250193"/>
          </a:xfrm>
          <a:prstGeom prst="ellipse">
            <a:avLst/>
          </a:prstGeom>
          <a:solidFill>
            <a:srgbClr val="6B0204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463" name="椭圆 31"/>
          <p:cNvSpPr/>
          <p:nvPr/>
        </p:nvSpPr>
        <p:spPr>
          <a:xfrm>
            <a:off x="10590072" y="299610"/>
            <a:ext cx="845193" cy="845190"/>
          </a:xfrm>
          <a:prstGeom prst="ellipse">
            <a:avLst/>
          </a:prstGeom>
          <a:solidFill>
            <a:srgbClr val="FFEC43"/>
          </a:solidFill>
          <a:ln w="73025">
            <a:solidFill>
              <a:srgbClr val="6B0204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464" name="椭圆 33"/>
          <p:cNvSpPr/>
          <p:nvPr/>
        </p:nvSpPr>
        <p:spPr>
          <a:xfrm>
            <a:off x="11081766" y="1006259"/>
            <a:ext cx="250193" cy="250193"/>
          </a:xfrm>
          <a:prstGeom prst="ellipse">
            <a:avLst/>
          </a:prstGeom>
          <a:solidFill>
            <a:srgbClr val="FFC700"/>
          </a:solidFill>
          <a:ln w="69850">
            <a:solidFill>
              <a:srgbClr val="6B0204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465" name="椭圆 34"/>
          <p:cNvSpPr/>
          <p:nvPr/>
        </p:nvSpPr>
        <p:spPr>
          <a:xfrm>
            <a:off x="1270885" y="943610"/>
            <a:ext cx="250193" cy="250193"/>
          </a:xfrm>
          <a:prstGeom prst="ellipse">
            <a:avLst/>
          </a:prstGeom>
          <a:solidFill>
            <a:srgbClr val="FFC700"/>
          </a:solidFill>
          <a:ln w="69850">
            <a:solidFill>
              <a:srgbClr val="6B0204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466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巩固与拓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矩形 43"/>
          <p:cNvSpPr/>
          <p:nvPr/>
        </p:nvSpPr>
        <p:spPr>
          <a:xfrm>
            <a:off x="0" y="-6468"/>
            <a:ext cx="12192000" cy="6858001"/>
          </a:xfrm>
          <a:prstGeom prst="rect">
            <a:avLst/>
          </a:prstGeom>
          <a:solidFill>
            <a:srgbClr val="FFFAEB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grpSp>
        <p:nvGrpSpPr>
          <p:cNvPr id="476" name="组合 3"/>
          <p:cNvGrpSpPr/>
          <p:nvPr/>
        </p:nvGrpSpPr>
        <p:grpSpPr>
          <a:xfrm>
            <a:off x="642996" y="633595"/>
            <a:ext cx="10933022" cy="5693986"/>
            <a:chOff x="0" y="0"/>
            <a:chExt cx="10933021" cy="5693984"/>
          </a:xfrm>
        </p:grpSpPr>
        <p:sp>
          <p:nvSpPr>
            <p:cNvPr id="474" name="矩形: 对角圆角 21"/>
            <p:cNvSpPr/>
            <p:nvPr/>
          </p:nvSpPr>
          <p:spPr>
            <a:xfrm>
              <a:off x="119953" y="142046"/>
              <a:ext cx="10813068" cy="55519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48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772" y="21600"/>
                    <a:pt x="19752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828" y="0"/>
                    <a:pt x="1848" y="0"/>
                  </a:cubicBezTo>
                  <a:close/>
                </a:path>
              </a:pathLst>
            </a:custGeom>
            <a:noFill/>
            <a:ln w="57150" cap="flat">
              <a:solidFill>
                <a:schemeClr val="accent4"/>
              </a:solidFill>
              <a:prstDash val="dash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475" name="矩形: 对角圆角 42"/>
            <p:cNvSpPr/>
            <p:nvPr/>
          </p:nvSpPr>
          <p:spPr>
            <a:xfrm>
              <a:off x="-1" y="-1"/>
              <a:ext cx="10813068" cy="55519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48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772" y="21600"/>
                    <a:pt x="19752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828" y="0"/>
                    <a:pt x="1848" y="0"/>
                  </a:cubicBezTo>
                  <a:close/>
                </a:path>
              </a:pathLst>
            </a:custGeom>
            <a:solidFill>
              <a:srgbClr val="FFFFFF"/>
            </a:solidFill>
            <a:ln w="57150" cap="flat">
              <a:solidFill>
                <a:srgbClr val="6B0204"/>
              </a:solidFill>
              <a:prstDash val="sysDash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</p:grpSp>
      <p:sp>
        <p:nvSpPr>
          <p:cNvPr id="477" name="椭圆 1"/>
          <p:cNvSpPr/>
          <p:nvPr/>
        </p:nvSpPr>
        <p:spPr>
          <a:xfrm>
            <a:off x="563877" y="225013"/>
            <a:ext cx="264801" cy="264801"/>
          </a:xfrm>
          <a:prstGeom prst="ellipse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478" name="椭圆 5"/>
          <p:cNvSpPr/>
          <p:nvPr/>
        </p:nvSpPr>
        <p:spPr>
          <a:xfrm>
            <a:off x="1371895" y="251978"/>
            <a:ext cx="210871" cy="210870"/>
          </a:xfrm>
          <a:prstGeom prst="ellipse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479" name="椭圆 6"/>
          <p:cNvSpPr/>
          <p:nvPr/>
        </p:nvSpPr>
        <p:spPr>
          <a:xfrm>
            <a:off x="2125977" y="293504"/>
            <a:ext cx="127823" cy="127823"/>
          </a:xfrm>
          <a:prstGeom prst="ellipse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grpSp>
        <p:nvGrpSpPr>
          <p:cNvPr id="483" name="组合 2"/>
          <p:cNvGrpSpPr/>
          <p:nvPr/>
        </p:nvGrpSpPr>
        <p:grpSpPr>
          <a:xfrm>
            <a:off x="9964777" y="6424533"/>
            <a:ext cx="1689925" cy="264805"/>
            <a:chOff x="-1" y="0"/>
            <a:chExt cx="1689924" cy="264803"/>
          </a:xfrm>
        </p:grpSpPr>
        <p:sp>
          <p:nvSpPr>
            <p:cNvPr id="480" name="椭圆 7"/>
            <p:cNvSpPr/>
            <p:nvPr/>
          </p:nvSpPr>
          <p:spPr>
            <a:xfrm flipH="1">
              <a:off x="1425120" y="-1"/>
              <a:ext cx="264803" cy="264804"/>
            </a:xfrm>
            <a:prstGeom prst="ellipse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481" name="椭圆 8"/>
            <p:cNvSpPr/>
            <p:nvPr/>
          </p:nvSpPr>
          <p:spPr>
            <a:xfrm flipH="1">
              <a:off x="671036" y="26966"/>
              <a:ext cx="210869" cy="210871"/>
            </a:xfrm>
            <a:prstGeom prst="ellipse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482" name="椭圆 10"/>
            <p:cNvSpPr/>
            <p:nvPr/>
          </p:nvSpPr>
          <p:spPr>
            <a:xfrm flipH="1">
              <a:off x="-2" y="68490"/>
              <a:ext cx="127821" cy="127823"/>
            </a:xfrm>
            <a:prstGeom prst="ellipse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</p:grpSp>
      <p:pic>
        <p:nvPicPr>
          <p:cNvPr id="484" name="图片 13" descr="图片 1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219235" y="4788641"/>
            <a:ext cx="2904017" cy="1936009"/>
          </a:xfrm>
          <a:prstGeom prst="rect">
            <a:avLst/>
          </a:prstGeom>
          <a:ln w="12700">
            <a:miter lim="400000"/>
          </a:ln>
        </p:spPr>
      </p:pic>
      <p:sp>
        <p:nvSpPr>
          <p:cNvPr id="485" name="巩固与拓展"/>
          <p:cNvSpPr txBox="1"/>
          <p:nvPr/>
        </p:nvSpPr>
        <p:spPr>
          <a:xfrm>
            <a:off x="4878404" y="511734"/>
            <a:ext cx="3637089" cy="15185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 anchor="ctr">
            <a:normAutofit fontScale="100000" lnSpcReduction="0"/>
          </a:bodyPr>
          <a:lstStyle>
            <a:lvl1pPr>
              <a:defRPr b="1" spc="200" sz="3200">
                <a:solidFill>
                  <a:srgbClr val="61110B"/>
                </a:solidFill>
                <a:latin typeface="微软雅黑"/>
                <a:ea typeface="微软雅黑"/>
                <a:cs typeface="微软雅黑"/>
                <a:sym typeface="微软雅黑"/>
              </a:defRPr>
            </a:lvl1pPr>
          </a:lstStyle>
          <a:p>
            <a:pPr/>
            <a:r>
              <a:t>巩固与拓展</a:t>
            </a:r>
          </a:p>
        </p:txBody>
      </p:sp>
      <p:sp>
        <p:nvSpPr>
          <p:cNvPr id="486" name="矩形 11"/>
          <p:cNvSpPr/>
          <p:nvPr/>
        </p:nvSpPr>
        <p:spPr>
          <a:xfrm>
            <a:off x="3624286" y="1248822"/>
            <a:ext cx="1110345" cy="44352"/>
          </a:xfrm>
          <a:prstGeom prst="rect">
            <a:avLst/>
          </a:prstGeom>
          <a:solidFill>
            <a:srgbClr val="6B0204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6B0204"/>
                </a:solidFill>
              </a:defRPr>
            </a:pPr>
          </a:p>
        </p:txBody>
      </p:sp>
      <p:sp>
        <p:nvSpPr>
          <p:cNvPr id="487" name="矩形 12"/>
          <p:cNvSpPr/>
          <p:nvPr/>
        </p:nvSpPr>
        <p:spPr>
          <a:xfrm>
            <a:off x="7263848" y="1247784"/>
            <a:ext cx="1110344" cy="44352"/>
          </a:xfrm>
          <a:prstGeom prst="rect">
            <a:avLst/>
          </a:prstGeom>
          <a:solidFill>
            <a:srgbClr val="6B0204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6B0204"/>
                </a:solidFill>
              </a:defRPr>
            </a:pPr>
          </a:p>
        </p:txBody>
      </p:sp>
      <p:sp>
        <p:nvSpPr>
          <p:cNvPr id="488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总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矩形 43"/>
          <p:cNvSpPr/>
          <p:nvPr/>
        </p:nvSpPr>
        <p:spPr>
          <a:xfrm>
            <a:off x="0" y="-6468"/>
            <a:ext cx="12192000" cy="6858001"/>
          </a:xfrm>
          <a:prstGeom prst="rect">
            <a:avLst/>
          </a:prstGeom>
          <a:solidFill>
            <a:srgbClr val="FFFAEB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grpSp>
        <p:nvGrpSpPr>
          <p:cNvPr id="498" name="组合 3"/>
          <p:cNvGrpSpPr/>
          <p:nvPr/>
        </p:nvGrpSpPr>
        <p:grpSpPr>
          <a:xfrm>
            <a:off x="642996" y="633595"/>
            <a:ext cx="10933022" cy="5693986"/>
            <a:chOff x="0" y="0"/>
            <a:chExt cx="10933021" cy="5693984"/>
          </a:xfrm>
        </p:grpSpPr>
        <p:sp>
          <p:nvSpPr>
            <p:cNvPr id="496" name="矩形: 对角圆角 21"/>
            <p:cNvSpPr/>
            <p:nvPr/>
          </p:nvSpPr>
          <p:spPr>
            <a:xfrm>
              <a:off x="119953" y="142046"/>
              <a:ext cx="10813068" cy="55519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48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772" y="21600"/>
                    <a:pt x="19752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828" y="0"/>
                    <a:pt x="1848" y="0"/>
                  </a:cubicBezTo>
                  <a:close/>
                </a:path>
              </a:pathLst>
            </a:custGeom>
            <a:noFill/>
            <a:ln w="57150" cap="flat">
              <a:solidFill>
                <a:schemeClr val="accent4"/>
              </a:solidFill>
              <a:prstDash val="dash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497" name="矩形: 对角圆角 42"/>
            <p:cNvSpPr/>
            <p:nvPr/>
          </p:nvSpPr>
          <p:spPr>
            <a:xfrm>
              <a:off x="-1" y="-1"/>
              <a:ext cx="10813068" cy="55519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48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772" y="21600"/>
                    <a:pt x="19752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828" y="0"/>
                    <a:pt x="1848" y="0"/>
                  </a:cubicBezTo>
                  <a:close/>
                </a:path>
              </a:pathLst>
            </a:custGeom>
            <a:solidFill>
              <a:srgbClr val="FFFFFF"/>
            </a:solidFill>
            <a:ln w="57150" cap="flat">
              <a:solidFill>
                <a:srgbClr val="6B0204"/>
              </a:solidFill>
              <a:prstDash val="sysDash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</p:grpSp>
      <p:sp>
        <p:nvSpPr>
          <p:cNvPr id="499" name="椭圆 1"/>
          <p:cNvSpPr/>
          <p:nvPr/>
        </p:nvSpPr>
        <p:spPr>
          <a:xfrm>
            <a:off x="563877" y="225013"/>
            <a:ext cx="264801" cy="264801"/>
          </a:xfrm>
          <a:prstGeom prst="ellipse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500" name="椭圆 5"/>
          <p:cNvSpPr/>
          <p:nvPr/>
        </p:nvSpPr>
        <p:spPr>
          <a:xfrm>
            <a:off x="1371895" y="251978"/>
            <a:ext cx="210871" cy="210870"/>
          </a:xfrm>
          <a:prstGeom prst="ellipse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501" name="椭圆 6"/>
          <p:cNvSpPr/>
          <p:nvPr/>
        </p:nvSpPr>
        <p:spPr>
          <a:xfrm>
            <a:off x="2125977" y="293504"/>
            <a:ext cx="127823" cy="127823"/>
          </a:xfrm>
          <a:prstGeom prst="ellipse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grpSp>
        <p:nvGrpSpPr>
          <p:cNvPr id="505" name="组合 2"/>
          <p:cNvGrpSpPr/>
          <p:nvPr/>
        </p:nvGrpSpPr>
        <p:grpSpPr>
          <a:xfrm>
            <a:off x="9964777" y="6424533"/>
            <a:ext cx="1689925" cy="264805"/>
            <a:chOff x="-1" y="0"/>
            <a:chExt cx="1689924" cy="264803"/>
          </a:xfrm>
        </p:grpSpPr>
        <p:sp>
          <p:nvSpPr>
            <p:cNvPr id="502" name="椭圆 7"/>
            <p:cNvSpPr/>
            <p:nvPr/>
          </p:nvSpPr>
          <p:spPr>
            <a:xfrm flipH="1">
              <a:off x="1425120" y="-1"/>
              <a:ext cx="264803" cy="264804"/>
            </a:xfrm>
            <a:prstGeom prst="ellipse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503" name="椭圆 8"/>
            <p:cNvSpPr/>
            <p:nvPr/>
          </p:nvSpPr>
          <p:spPr>
            <a:xfrm flipH="1">
              <a:off x="671036" y="26966"/>
              <a:ext cx="210869" cy="210871"/>
            </a:xfrm>
            <a:prstGeom prst="ellipse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504" name="椭圆 10"/>
            <p:cNvSpPr/>
            <p:nvPr/>
          </p:nvSpPr>
          <p:spPr>
            <a:xfrm flipH="1">
              <a:off x="-2" y="68490"/>
              <a:ext cx="127821" cy="127823"/>
            </a:xfrm>
            <a:prstGeom prst="ellipse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</p:grpSp>
      <p:pic>
        <p:nvPicPr>
          <p:cNvPr id="506" name="图片 13" descr="图片 1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219235" y="4788641"/>
            <a:ext cx="2904017" cy="1936009"/>
          </a:xfrm>
          <a:prstGeom prst="rect">
            <a:avLst/>
          </a:prstGeom>
          <a:ln w="12700">
            <a:miter lim="400000"/>
          </a:ln>
        </p:spPr>
      </p:pic>
      <p:sp>
        <p:nvSpPr>
          <p:cNvPr id="507" name="总结"/>
          <p:cNvSpPr txBox="1"/>
          <p:nvPr/>
        </p:nvSpPr>
        <p:spPr>
          <a:xfrm>
            <a:off x="5514268" y="511734"/>
            <a:ext cx="3637089" cy="15185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 anchor="ctr">
            <a:normAutofit fontScale="100000" lnSpcReduction="0"/>
          </a:bodyPr>
          <a:lstStyle>
            <a:lvl1pPr>
              <a:defRPr b="1" spc="200" sz="3200">
                <a:solidFill>
                  <a:srgbClr val="61110B"/>
                </a:solidFill>
                <a:latin typeface="微软雅黑"/>
                <a:ea typeface="微软雅黑"/>
                <a:cs typeface="微软雅黑"/>
                <a:sym typeface="微软雅黑"/>
              </a:defRPr>
            </a:lvl1pPr>
          </a:lstStyle>
          <a:p>
            <a:pPr/>
            <a:r>
              <a:t>总结</a:t>
            </a:r>
          </a:p>
        </p:txBody>
      </p:sp>
      <p:sp>
        <p:nvSpPr>
          <p:cNvPr id="508" name="矩形 11"/>
          <p:cNvSpPr/>
          <p:nvPr/>
        </p:nvSpPr>
        <p:spPr>
          <a:xfrm>
            <a:off x="3624286" y="1248822"/>
            <a:ext cx="1110345" cy="44352"/>
          </a:xfrm>
          <a:prstGeom prst="rect">
            <a:avLst/>
          </a:prstGeom>
          <a:solidFill>
            <a:srgbClr val="6B0204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6B0204"/>
                </a:solidFill>
              </a:defRPr>
            </a:pPr>
          </a:p>
        </p:txBody>
      </p:sp>
      <p:sp>
        <p:nvSpPr>
          <p:cNvPr id="509" name="矩形 12"/>
          <p:cNvSpPr/>
          <p:nvPr/>
        </p:nvSpPr>
        <p:spPr>
          <a:xfrm>
            <a:off x="7263848" y="1247784"/>
            <a:ext cx="1110344" cy="44352"/>
          </a:xfrm>
          <a:prstGeom prst="rect">
            <a:avLst/>
          </a:prstGeom>
          <a:solidFill>
            <a:srgbClr val="6B0204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6B0204"/>
                </a:solidFill>
              </a:defRPr>
            </a:pPr>
          </a:p>
        </p:txBody>
      </p:sp>
      <p:sp>
        <p:nvSpPr>
          <p:cNvPr id="510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结束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矩形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AEB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grpSp>
        <p:nvGrpSpPr>
          <p:cNvPr id="520" name="组合 3"/>
          <p:cNvGrpSpPr/>
          <p:nvPr/>
        </p:nvGrpSpPr>
        <p:grpSpPr>
          <a:xfrm>
            <a:off x="839781" y="550700"/>
            <a:ext cx="10512436" cy="5175685"/>
            <a:chOff x="-1" y="0"/>
            <a:chExt cx="10512435" cy="5175684"/>
          </a:xfrm>
        </p:grpSpPr>
        <p:sp>
          <p:nvSpPr>
            <p:cNvPr id="518" name="圆角矩形 3"/>
            <p:cNvSpPr/>
            <p:nvPr/>
          </p:nvSpPr>
          <p:spPr>
            <a:xfrm>
              <a:off x="203037" y="-1"/>
              <a:ext cx="10309398" cy="5175685"/>
            </a:xfrm>
            <a:prstGeom prst="roundRect">
              <a:avLst>
                <a:gd name="adj" fmla="val 6443"/>
              </a:avLst>
            </a:prstGeom>
            <a:solidFill>
              <a:srgbClr val="FFD200"/>
            </a:solidFill>
            <a:ln w="38100" cap="flat">
              <a:solidFill>
                <a:srgbClr val="6B0204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519" name="圆角矩形 5"/>
            <p:cNvSpPr/>
            <p:nvPr/>
          </p:nvSpPr>
          <p:spPr>
            <a:xfrm>
              <a:off x="-2" y="170427"/>
              <a:ext cx="10309398" cy="5005254"/>
            </a:xfrm>
            <a:prstGeom prst="roundRect">
              <a:avLst>
                <a:gd name="adj" fmla="val 4379"/>
              </a:avLst>
            </a:prstGeom>
            <a:solidFill>
              <a:srgbClr val="FFFFFF"/>
            </a:solidFill>
            <a:ln w="38100" cap="flat">
              <a:solidFill>
                <a:srgbClr val="6B0204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</p:grpSp>
      <p:sp>
        <p:nvSpPr>
          <p:cNvPr id="521" name="椭圆 6"/>
          <p:cNvSpPr/>
          <p:nvPr/>
        </p:nvSpPr>
        <p:spPr>
          <a:xfrm>
            <a:off x="435926" y="896778"/>
            <a:ext cx="250193" cy="250193"/>
          </a:xfrm>
          <a:prstGeom prst="ellipse">
            <a:avLst/>
          </a:prstGeom>
          <a:solidFill>
            <a:srgbClr val="FFC700"/>
          </a:solidFill>
          <a:ln w="69850">
            <a:solidFill>
              <a:srgbClr val="6B0204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grpSp>
        <p:nvGrpSpPr>
          <p:cNvPr id="526" name="组合 8"/>
          <p:cNvGrpSpPr/>
          <p:nvPr/>
        </p:nvGrpSpPr>
        <p:grpSpPr>
          <a:xfrm>
            <a:off x="1693855" y="-117259"/>
            <a:ext cx="268302" cy="1193111"/>
            <a:chOff x="-1" y="-1"/>
            <a:chExt cx="268301" cy="1193109"/>
          </a:xfrm>
        </p:grpSpPr>
        <p:sp>
          <p:nvSpPr>
            <p:cNvPr id="522" name="矩形 9"/>
            <p:cNvSpPr/>
            <p:nvPr/>
          </p:nvSpPr>
          <p:spPr>
            <a:xfrm>
              <a:off x="44048" y="-2"/>
              <a:ext cx="180200" cy="1045205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6B0204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grpSp>
          <p:nvGrpSpPr>
            <p:cNvPr id="525" name="组合 10"/>
            <p:cNvGrpSpPr/>
            <p:nvPr/>
          </p:nvGrpSpPr>
          <p:grpSpPr>
            <a:xfrm>
              <a:off x="-2" y="887432"/>
              <a:ext cx="268302" cy="305677"/>
              <a:chOff x="-1" y="-1"/>
              <a:chExt cx="268301" cy="305676"/>
            </a:xfrm>
          </p:grpSpPr>
          <p:sp>
            <p:nvSpPr>
              <p:cNvPr id="523" name="椭圆 11"/>
              <p:cNvSpPr/>
              <p:nvPr/>
            </p:nvSpPr>
            <p:spPr>
              <a:xfrm>
                <a:off x="20022" y="-2"/>
                <a:ext cx="248279" cy="305678"/>
              </a:xfrm>
              <a:prstGeom prst="ellipse">
                <a:avLst/>
              </a:prstGeom>
              <a:solidFill>
                <a:srgbClr val="6B0204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524" name="椭圆 12"/>
              <p:cNvSpPr/>
              <p:nvPr/>
            </p:nvSpPr>
            <p:spPr>
              <a:xfrm>
                <a:off x="-2" y="-2"/>
                <a:ext cx="248280" cy="305678"/>
              </a:xfrm>
              <a:prstGeom prst="ellipse">
                <a:avLst/>
              </a:prstGeom>
              <a:solidFill>
                <a:srgbClr val="FFD200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</p:grpSp>
      </p:grpSp>
      <p:grpSp>
        <p:nvGrpSpPr>
          <p:cNvPr id="531" name="组合 13"/>
          <p:cNvGrpSpPr/>
          <p:nvPr/>
        </p:nvGrpSpPr>
        <p:grpSpPr>
          <a:xfrm>
            <a:off x="3396672" y="-117259"/>
            <a:ext cx="268301" cy="1193111"/>
            <a:chOff x="-1" y="-1"/>
            <a:chExt cx="268299" cy="1193109"/>
          </a:xfrm>
        </p:grpSpPr>
        <p:sp>
          <p:nvSpPr>
            <p:cNvPr id="527" name="矩形 14"/>
            <p:cNvSpPr/>
            <p:nvPr/>
          </p:nvSpPr>
          <p:spPr>
            <a:xfrm>
              <a:off x="44048" y="-2"/>
              <a:ext cx="180198" cy="1045205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6B0204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grpSp>
          <p:nvGrpSpPr>
            <p:cNvPr id="530" name="组合 15"/>
            <p:cNvGrpSpPr/>
            <p:nvPr/>
          </p:nvGrpSpPr>
          <p:grpSpPr>
            <a:xfrm>
              <a:off x="-2" y="887432"/>
              <a:ext cx="268300" cy="305677"/>
              <a:chOff x="0" y="-1"/>
              <a:chExt cx="268299" cy="305676"/>
            </a:xfrm>
          </p:grpSpPr>
          <p:sp>
            <p:nvSpPr>
              <p:cNvPr id="528" name="椭圆 16"/>
              <p:cNvSpPr/>
              <p:nvPr/>
            </p:nvSpPr>
            <p:spPr>
              <a:xfrm>
                <a:off x="20022" y="-2"/>
                <a:ext cx="248277" cy="305678"/>
              </a:xfrm>
              <a:prstGeom prst="ellipse">
                <a:avLst/>
              </a:prstGeom>
              <a:solidFill>
                <a:srgbClr val="6B0204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529" name="椭圆 17"/>
              <p:cNvSpPr/>
              <p:nvPr/>
            </p:nvSpPr>
            <p:spPr>
              <a:xfrm>
                <a:off x="-1" y="-2"/>
                <a:ext cx="248277" cy="305678"/>
              </a:xfrm>
              <a:prstGeom prst="ellipse">
                <a:avLst/>
              </a:prstGeom>
              <a:solidFill>
                <a:srgbClr val="FFD200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</p:grpSp>
      </p:grpSp>
      <p:grpSp>
        <p:nvGrpSpPr>
          <p:cNvPr id="536" name="组合 18"/>
          <p:cNvGrpSpPr/>
          <p:nvPr/>
        </p:nvGrpSpPr>
        <p:grpSpPr>
          <a:xfrm>
            <a:off x="5099489" y="-117259"/>
            <a:ext cx="268301" cy="1193111"/>
            <a:chOff x="-2" y="-1"/>
            <a:chExt cx="268299" cy="1193109"/>
          </a:xfrm>
        </p:grpSpPr>
        <p:sp>
          <p:nvSpPr>
            <p:cNvPr id="532" name="矩形 19"/>
            <p:cNvSpPr/>
            <p:nvPr/>
          </p:nvSpPr>
          <p:spPr>
            <a:xfrm>
              <a:off x="44049" y="-2"/>
              <a:ext cx="180197" cy="1045205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6B0204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grpSp>
          <p:nvGrpSpPr>
            <p:cNvPr id="535" name="组合 20"/>
            <p:cNvGrpSpPr/>
            <p:nvPr/>
          </p:nvGrpSpPr>
          <p:grpSpPr>
            <a:xfrm>
              <a:off x="-3" y="887432"/>
              <a:ext cx="268301" cy="305677"/>
              <a:chOff x="-1" y="-1"/>
              <a:chExt cx="268299" cy="305676"/>
            </a:xfrm>
          </p:grpSpPr>
          <p:sp>
            <p:nvSpPr>
              <p:cNvPr id="533" name="椭圆 21"/>
              <p:cNvSpPr/>
              <p:nvPr/>
            </p:nvSpPr>
            <p:spPr>
              <a:xfrm>
                <a:off x="20022" y="-2"/>
                <a:ext cx="248277" cy="305678"/>
              </a:xfrm>
              <a:prstGeom prst="ellipse">
                <a:avLst/>
              </a:prstGeom>
              <a:solidFill>
                <a:srgbClr val="6B0204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534" name="椭圆 22"/>
              <p:cNvSpPr/>
              <p:nvPr/>
            </p:nvSpPr>
            <p:spPr>
              <a:xfrm>
                <a:off x="-2" y="-2"/>
                <a:ext cx="248277" cy="305678"/>
              </a:xfrm>
              <a:prstGeom prst="ellipse">
                <a:avLst/>
              </a:prstGeom>
              <a:solidFill>
                <a:srgbClr val="FFD200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</p:grpSp>
      </p:grpSp>
      <p:grpSp>
        <p:nvGrpSpPr>
          <p:cNvPr id="541" name="组合 23"/>
          <p:cNvGrpSpPr/>
          <p:nvPr/>
        </p:nvGrpSpPr>
        <p:grpSpPr>
          <a:xfrm>
            <a:off x="6802306" y="-117259"/>
            <a:ext cx="268300" cy="1193111"/>
            <a:chOff x="-2" y="-1"/>
            <a:chExt cx="268299" cy="1193109"/>
          </a:xfrm>
        </p:grpSpPr>
        <p:sp>
          <p:nvSpPr>
            <p:cNvPr id="537" name="矩形 24"/>
            <p:cNvSpPr/>
            <p:nvPr/>
          </p:nvSpPr>
          <p:spPr>
            <a:xfrm>
              <a:off x="44049" y="-2"/>
              <a:ext cx="180197" cy="1045205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6B0204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grpSp>
          <p:nvGrpSpPr>
            <p:cNvPr id="540" name="组合 25"/>
            <p:cNvGrpSpPr/>
            <p:nvPr/>
          </p:nvGrpSpPr>
          <p:grpSpPr>
            <a:xfrm>
              <a:off x="-3" y="887432"/>
              <a:ext cx="268301" cy="305677"/>
              <a:chOff x="-1" y="-1"/>
              <a:chExt cx="268299" cy="305676"/>
            </a:xfrm>
          </p:grpSpPr>
          <p:sp>
            <p:nvSpPr>
              <p:cNvPr id="538" name="椭圆 26"/>
              <p:cNvSpPr/>
              <p:nvPr/>
            </p:nvSpPr>
            <p:spPr>
              <a:xfrm>
                <a:off x="20022" y="-2"/>
                <a:ext cx="248277" cy="305678"/>
              </a:xfrm>
              <a:prstGeom prst="ellipse">
                <a:avLst/>
              </a:prstGeom>
              <a:solidFill>
                <a:srgbClr val="6B0204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539" name="椭圆 27"/>
              <p:cNvSpPr/>
              <p:nvPr/>
            </p:nvSpPr>
            <p:spPr>
              <a:xfrm>
                <a:off x="-2" y="-2"/>
                <a:ext cx="248277" cy="305678"/>
              </a:xfrm>
              <a:prstGeom prst="ellipse">
                <a:avLst/>
              </a:prstGeom>
              <a:solidFill>
                <a:srgbClr val="FFD200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</p:grpSp>
      </p:grpSp>
      <p:grpSp>
        <p:nvGrpSpPr>
          <p:cNvPr id="546" name="组合 28"/>
          <p:cNvGrpSpPr/>
          <p:nvPr/>
        </p:nvGrpSpPr>
        <p:grpSpPr>
          <a:xfrm>
            <a:off x="8505120" y="-117259"/>
            <a:ext cx="268300" cy="1193111"/>
            <a:chOff x="-1" y="-1"/>
            <a:chExt cx="268299" cy="1193109"/>
          </a:xfrm>
        </p:grpSpPr>
        <p:sp>
          <p:nvSpPr>
            <p:cNvPr id="542" name="矩形 29"/>
            <p:cNvSpPr/>
            <p:nvPr/>
          </p:nvSpPr>
          <p:spPr>
            <a:xfrm>
              <a:off x="44048" y="-2"/>
              <a:ext cx="180198" cy="1045205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6B0204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grpSp>
          <p:nvGrpSpPr>
            <p:cNvPr id="545" name="组合 30"/>
            <p:cNvGrpSpPr/>
            <p:nvPr/>
          </p:nvGrpSpPr>
          <p:grpSpPr>
            <a:xfrm>
              <a:off x="-2" y="887432"/>
              <a:ext cx="268300" cy="305677"/>
              <a:chOff x="0" y="-1"/>
              <a:chExt cx="268299" cy="305676"/>
            </a:xfrm>
          </p:grpSpPr>
          <p:sp>
            <p:nvSpPr>
              <p:cNvPr id="543" name="椭圆 31"/>
              <p:cNvSpPr/>
              <p:nvPr/>
            </p:nvSpPr>
            <p:spPr>
              <a:xfrm>
                <a:off x="20022" y="-2"/>
                <a:ext cx="248277" cy="305678"/>
              </a:xfrm>
              <a:prstGeom prst="ellipse">
                <a:avLst/>
              </a:prstGeom>
              <a:solidFill>
                <a:srgbClr val="6B0204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544" name="椭圆 32"/>
              <p:cNvSpPr/>
              <p:nvPr/>
            </p:nvSpPr>
            <p:spPr>
              <a:xfrm>
                <a:off x="-1" y="-2"/>
                <a:ext cx="248277" cy="305678"/>
              </a:xfrm>
              <a:prstGeom prst="ellipse">
                <a:avLst/>
              </a:prstGeom>
              <a:solidFill>
                <a:srgbClr val="FFD200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</p:grpSp>
      </p:grpSp>
      <p:grpSp>
        <p:nvGrpSpPr>
          <p:cNvPr id="551" name="组合 33"/>
          <p:cNvGrpSpPr/>
          <p:nvPr/>
        </p:nvGrpSpPr>
        <p:grpSpPr>
          <a:xfrm>
            <a:off x="10207937" y="-117259"/>
            <a:ext cx="268300" cy="1193111"/>
            <a:chOff x="-2" y="-1"/>
            <a:chExt cx="268299" cy="1193109"/>
          </a:xfrm>
        </p:grpSpPr>
        <p:sp>
          <p:nvSpPr>
            <p:cNvPr id="547" name="矩形 34"/>
            <p:cNvSpPr/>
            <p:nvPr/>
          </p:nvSpPr>
          <p:spPr>
            <a:xfrm>
              <a:off x="44049" y="-2"/>
              <a:ext cx="180197" cy="1045205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6B0204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grpSp>
          <p:nvGrpSpPr>
            <p:cNvPr id="550" name="组合 35"/>
            <p:cNvGrpSpPr/>
            <p:nvPr/>
          </p:nvGrpSpPr>
          <p:grpSpPr>
            <a:xfrm>
              <a:off x="-3" y="887432"/>
              <a:ext cx="268301" cy="305677"/>
              <a:chOff x="-1" y="-1"/>
              <a:chExt cx="268299" cy="305676"/>
            </a:xfrm>
          </p:grpSpPr>
          <p:sp>
            <p:nvSpPr>
              <p:cNvPr id="548" name="椭圆 36"/>
              <p:cNvSpPr/>
              <p:nvPr/>
            </p:nvSpPr>
            <p:spPr>
              <a:xfrm>
                <a:off x="20022" y="-2"/>
                <a:ext cx="248277" cy="305678"/>
              </a:xfrm>
              <a:prstGeom prst="ellipse">
                <a:avLst/>
              </a:prstGeom>
              <a:solidFill>
                <a:srgbClr val="6B0204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549" name="椭圆 37"/>
              <p:cNvSpPr/>
              <p:nvPr/>
            </p:nvSpPr>
            <p:spPr>
              <a:xfrm>
                <a:off x="-2" y="-2"/>
                <a:ext cx="248277" cy="305678"/>
              </a:xfrm>
              <a:prstGeom prst="ellipse">
                <a:avLst/>
              </a:prstGeom>
              <a:solidFill>
                <a:srgbClr val="FFD200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</p:grpSp>
      </p:grpSp>
      <p:pic>
        <p:nvPicPr>
          <p:cNvPr id="552" name="图片 39" descr="图片 39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0440" y="4738065"/>
            <a:ext cx="1604603" cy="1604603"/>
          </a:xfrm>
          <a:prstGeom prst="rect">
            <a:avLst/>
          </a:prstGeom>
          <a:ln w="12700">
            <a:miter lim="400000"/>
          </a:ln>
        </p:spPr>
      </p:pic>
      <p:sp>
        <p:nvSpPr>
          <p:cNvPr id="553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自定义版式_1 拷贝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矩形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AEB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561" name="圆角矩形 3"/>
          <p:cNvSpPr/>
          <p:nvPr/>
        </p:nvSpPr>
        <p:spPr>
          <a:xfrm>
            <a:off x="1270885" y="470533"/>
            <a:ext cx="10007987" cy="5887726"/>
          </a:xfrm>
          <a:prstGeom prst="roundRect">
            <a:avLst>
              <a:gd name="adj" fmla="val 6443"/>
            </a:avLst>
          </a:prstGeom>
          <a:solidFill>
            <a:srgbClr val="FFD200"/>
          </a:solidFill>
          <a:ln w="38100">
            <a:solidFill>
              <a:srgbClr val="6B0204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562" name="圆角矩形 5"/>
          <p:cNvSpPr/>
          <p:nvPr/>
        </p:nvSpPr>
        <p:spPr>
          <a:xfrm>
            <a:off x="1073783" y="664407"/>
            <a:ext cx="10007987" cy="5693851"/>
          </a:xfrm>
          <a:prstGeom prst="roundRect">
            <a:avLst>
              <a:gd name="adj" fmla="val 4379"/>
            </a:avLst>
          </a:prstGeom>
          <a:solidFill>
            <a:srgbClr val="FFFFFF"/>
          </a:solidFill>
          <a:ln w="38100">
            <a:solidFill>
              <a:srgbClr val="6B0204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grpSp>
        <p:nvGrpSpPr>
          <p:cNvPr id="567" name="组合 6"/>
          <p:cNvGrpSpPr/>
          <p:nvPr/>
        </p:nvGrpSpPr>
        <p:grpSpPr>
          <a:xfrm>
            <a:off x="2257417" y="-71759"/>
            <a:ext cx="240047" cy="1067447"/>
            <a:chOff x="-2" y="0"/>
            <a:chExt cx="240045" cy="1067446"/>
          </a:xfrm>
        </p:grpSpPr>
        <p:sp>
          <p:nvSpPr>
            <p:cNvPr id="563" name="矩形 7"/>
            <p:cNvSpPr/>
            <p:nvPr/>
          </p:nvSpPr>
          <p:spPr>
            <a:xfrm>
              <a:off x="39411" y="-1"/>
              <a:ext cx="161219" cy="935115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6B0204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grpSp>
          <p:nvGrpSpPr>
            <p:cNvPr id="566" name="组合 8"/>
            <p:cNvGrpSpPr/>
            <p:nvPr/>
          </p:nvGrpSpPr>
          <p:grpSpPr>
            <a:xfrm>
              <a:off x="-3" y="793959"/>
              <a:ext cx="240047" cy="273487"/>
              <a:chOff x="-1" y="-1"/>
              <a:chExt cx="240045" cy="273485"/>
            </a:xfrm>
          </p:grpSpPr>
          <p:sp>
            <p:nvSpPr>
              <p:cNvPr id="564" name="椭圆 9"/>
              <p:cNvSpPr/>
              <p:nvPr/>
            </p:nvSpPr>
            <p:spPr>
              <a:xfrm>
                <a:off x="17914" y="-2"/>
                <a:ext cx="222131" cy="273487"/>
              </a:xfrm>
              <a:prstGeom prst="ellipse">
                <a:avLst/>
              </a:prstGeom>
              <a:solidFill>
                <a:srgbClr val="6B0204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565" name="椭圆 10"/>
              <p:cNvSpPr/>
              <p:nvPr/>
            </p:nvSpPr>
            <p:spPr>
              <a:xfrm>
                <a:off x="-2" y="-2"/>
                <a:ext cx="222134" cy="273487"/>
              </a:xfrm>
              <a:prstGeom prst="ellipse">
                <a:avLst/>
              </a:prstGeom>
              <a:solidFill>
                <a:srgbClr val="FFDE83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</p:grpSp>
      </p:grpSp>
      <p:grpSp>
        <p:nvGrpSpPr>
          <p:cNvPr id="572" name="组合 11"/>
          <p:cNvGrpSpPr/>
          <p:nvPr/>
        </p:nvGrpSpPr>
        <p:grpSpPr>
          <a:xfrm>
            <a:off x="4661527" y="-71759"/>
            <a:ext cx="240047" cy="1067447"/>
            <a:chOff x="-2" y="0"/>
            <a:chExt cx="240045" cy="1067446"/>
          </a:xfrm>
        </p:grpSpPr>
        <p:sp>
          <p:nvSpPr>
            <p:cNvPr id="568" name="矩形 12"/>
            <p:cNvSpPr/>
            <p:nvPr/>
          </p:nvSpPr>
          <p:spPr>
            <a:xfrm>
              <a:off x="39411" y="-1"/>
              <a:ext cx="161219" cy="935115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6B0204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grpSp>
          <p:nvGrpSpPr>
            <p:cNvPr id="571" name="组合 13"/>
            <p:cNvGrpSpPr/>
            <p:nvPr/>
          </p:nvGrpSpPr>
          <p:grpSpPr>
            <a:xfrm>
              <a:off x="-3" y="793959"/>
              <a:ext cx="240047" cy="273487"/>
              <a:chOff x="-1" y="-1"/>
              <a:chExt cx="240045" cy="273485"/>
            </a:xfrm>
          </p:grpSpPr>
          <p:sp>
            <p:nvSpPr>
              <p:cNvPr id="569" name="椭圆 14"/>
              <p:cNvSpPr/>
              <p:nvPr/>
            </p:nvSpPr>
            <p:spPr>
              <a:xfrm>
                <a:off x="17914" y="-2"/>
                <a:ext cx="222131" cy="273487"/>
              </a:xfrm>
              <a:prstGeom prst="ellipse">
                <a:avLst/>
              </a:prstGeom>
              <a:solidFill>
                <a:srgbClr val="6B0204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570" name="椭圆 15"/>
              <p:cNvSpPr/>
              <p:nvPr/>
            </p:nvSpPr>
            <p:spPr>
              <a:xfrm>
                <a:off x="-2" y="-2"/>
                <a:ext cx="222134" cy="273487"/>
              </a:xfrm>
              <a:prstGeom prst="ellipse">
                <a:avLst/>
              </a:prstGeom>
              <a:solidFill>
                <a:srgbClr val="FFDE83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</p:grpSp>
      </p:grpSp>
      <p:grpSp>
        <p:nvGrpSpPr>
          <p:cNvPr id="577" name="组合 16"/>
          <p:cNvGrpSpPr/>
          <p:nvPr/>
        </p:nvGrpSpPr>
        <p:grpSpPr>
          <a:xfrm>
            <a:off x="7310110" y="-71759"/>
            <a:ext cx="240045" cy="1067447"/>
            <a:chOff x="-2" y="0"/>
            <a:chExt cx="240044" cy="1067446"/>
          </a:xfrm>
        </p:grpSpPr>
        <p:sp>
          <p:nvSpPr>
            <p:cNvPr id="573" name="矩形 17"/>
            <p:cNvSpPr/>
            <p:nvPr/>
          </p:nvSpPr>
          <p:spPr>
            <a:xfrm>
              <a:off x="39410" y="-1"/>
              <a:ext cx="161221" cy="935115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6B0204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grpSp>
          <p:nvGrpSpPr>
            <p:cNvPr id="576" name="组合 18"/>
            <p:cNvGrpSpPr/>
            <p:nvPr/>
          </p:nvGrpSpPr>
          <p:grpSpPr>
            <a:xfrm>
              <a:off x="-3" y="793959"/>
              <a:ext cx="240046" cy="273487"/>
              <a:chOff x="-1" y="-1"/>
              <a:chExt cx="240044" cy="273485"/>
            </a:xfrm>
          </p:grpSpPr>
          <p:sp>
            <p:nvSpPr>
              <p:cNvPr id="574" name="椭圆 19"/>
              <p:cNvSpPr/>
              <p:nvPr/>
            </p:nvSpPr>
            <p:spPr>
              <a:xfrm>
                <a:off x="17913" y="-2"/>
                <a:ext cx="222131" cy="273487"/>
              </a:xfrm>
              <a:prstGeom prst="ellipse">
                <a:avLst/>
              </a:prstGeom>
              <a:solidFill>
                <a:srgbClr val="6B0204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575" name="椭圆 20"/>
              <p:cNvSpPr/>
              <p:nvPr/>
            </p:nvSpPr>
            <p:spPr>
              <a:xfrm>
                <a:off x="-2" y="-2"/>
                <a:ext cx="222134" cy="273487"/>
              </a:xfrm>
              <a:prstGeom prst="ellipse">
                <a:avLst/>
              </a:prstGeom>
              <a:solidFill>
                <a:srgbClr val="FFDE83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</p:grpSp>
      </p:grpSp>
      <p:grpSp>
        <p:nvGrpSpPr>
          <p:cNvPr id="582" name="组合 21"/>
          <p:cNvGrpSpPr/>
          <p:nvPr/>
        </p:nvGrpSpPr>
        <p:grpSpPr>
          <a:xfrm>
            <a:off x="9645641" y="-71759"/>
            <a:ext cx="240047" cy="1067447"/>
            <a:chOff x="-1" y="0"/>
            <a:chExt cx="240045" cy="1067446"/>
          </a:xfrm>
        </p:grpSpPr>
        <p:sp>
          <p:nvSpPr>
            <p:cNvPr id="578" name="矩形 22"/>
            <p:cNvSpPr/>
            <p:nvPr/>
          </p:nvSpPr>
          <p:spPr>
            <a:xfrm>
              <a:off x="39411" y="-1"/>
              <a:ext cx="161220" cy="935115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6B0204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grpSp>
          <p:nvGrpSpPr>
            <p:cNvPr id="581" name="组合 23"/>
            <p:cNvGrpSpPr/>
            <p:nvPr/>
          </p:nvGrpSpPr>
          <p:grpSpPr>
            <a:xfrm>
              <a:off x="-2" y="793959"/>
              <a:ext cx="240046" cy="273487"/>
              <a:chOff x="-1" y="-1"/>
              <a:chExt cx="240045" cy="273485"/>
            </a:xfrm>
          </p:grpSpPr>
          <p:sp>
            <p:nvSpPr>
              <p:cNvPr id="579" name="椭圆 24"/>
              <p:cNvSpPr/>
              <p:nvPr/>
            </p:nvSpPr>
            <p:spPr>
              <a:xfrm>
                <a:off x="17914" y="-2"/>
                <a:ext cx="222131" cy="273487"/>
              </a:xfrm>
              <a:prstGeom prst="ellipse">
                <a:avLst/>
              </a:prstGeom>
              <a:solidFill>
                <a:srgbClr val="6B0204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580" name="椭圆 25"/>
              <p:cNvSpPr/>
              <p:nvPr/>
            </p:nvSpPr>
            <p:spPr>
              <a:xfrm>
                <a:off x="-2" y="-2"/>
                <a:ext cx="222135" cy="273487"/>
              </a:xfrm>
              <a:prstGeom prst="ellipse">
                <a:avLst/>
              </a:prstGeom>
              <a:solidFill>
                <a:srgbClr val="FFDE83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</p:grpSp>
      </p:grpSp>
      <p:sp>
        <p:nvSpPr>
          <p:cNvPr id="583" name="椭圆 29"/>
          <p:cNvSpPr/>
          <p:nvPr/>
        </p:nvSpPr>
        <p:spPr>
          <a:xfrm>
            <a:off x="10497363" y="1144796"/>
            <a:ext cx="250193" cy="250193"/>
          </a:xfrm>
          <a:prstGeom prst="ellipse">
            <a:avLst/>
          </a:prstGeom>
          <a:solidFill>
            <a:srgbClr val="6B0204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584" name="椭圆 31"/>
          <p:cNvSpPr/>
          <p:nvPr/>
        </p:nvSpPr>
        <p:spPr>
          <a:xfrm>
            <a:off x="10590072" y="299610"/>
            <a:ext cx="845193" cy="845190"/>
          </a:xfrm>
          <a:prstGeom prst="ellipse">
            <a:avLst/>
          </a:prstGeom>
          <a:solidFill>
            <a:srgbClr val="FFEC43"/>
          </a:solidFill>
          <a:ln w="73025">
            <a:solidFill>
              <a:srgbClr val="6B0204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585" name="椭圆 33"/>
          <p:cNvSpPr/>
          <p:nvPr/>
        </p:nvSpPr>
        <p:spPr>
          <a:xfrm>
            <a:off x="11081766" y="1006259"/>
            <a:ext cx="250193" cy="250193"/>
          </a:xfrm>
          <a:prstGeom prst="ellipse">
            <a:avLst/>
          </a:prstGeom>
          <a:solidFill>
            <a:srgbClr val="FFC700"/>
          </a:solidFill>
          <a:ln w="69850">
            <a:solidFill>
              <a:srgbClr val="6B0204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586" name="椭圆 34"/>
          <p:cNvSpPr/>
          <p:nvPr/>
        </p:nvSpPr>
        <p:spPr>
          <a:xfrm>
            <a:off x="1270885" y="943610"/>
            <a:ext cx="250193" cy="250193"/>
          </a:xfrm>
          <a:prstGeom prst="ellipse">
            <a:avLst/>
          </a:prstGeom>
          <a:solidFill>
            <a:srgbClr val="FFC700"/>
          </a:solidFill>
          <a:ln w="69850">
            <a:solidFill>
              <a:srgbClr val="6B0204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587" name="矩形"/>
          <p:cNvSpPr/>
          <p:nvPr/>
        </p:nvSpPr>
        <p:spPr>
          <a:xfrm>
            <a:off x="4911476" y="2039688"/>
            <a:ext cx="5563381" cy="3256106"/>
          </a:xfrm>
          <a:prstGeom prst="rect">
            <a:avLst/>
          </a:prstGeom>
          <a:ln w="76200">
            <a:solidFill>
              <a:srgbClr val="62100C"/>
            </a:solidFill>
          </a:ln>
        </p:spPr>
        <p:txBody>
          <a:bodyPr lIns="45718" tIns="45718" rIns="45718" bIns="45718" anchor="ctr"/>
          <a:lstStyle/>
          <a:p>
            <a:pPr>
              <a:defRPr sz="1200">
                <a:latin typeface="+mj-lt"/>
                <a:ea typeface="+mj-ea"/>
                <a:cs typeface="+mj-cs"/>
                <a:sym typeface="Helvetica"/>
              </a:defRPr>
            </a:pPr>
          </a:p>
        </p:txBody>
      </p:sp>
      <p:sp>
        <p:nvSpPr>
          <p:cNvPr id="588" name="正方形"/>
          <p:cNvSpPr/>
          <p:nvPr/>
        </p:nvSpPr>
        <p:spPr>
          <a:xfrm>
            <a:off x="5214775" y="1400455"/>
            <a:ext cx="1067840" cy="1067442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>
              <a:defRPr>
                <a:latin typeface="+mj-lt"/>
                <a:ea typeface="+mj-ea"/>
                <a:cs typeface="+mj-cs"/>
                <a:sym typeface="Helvetica"/>
              </a:defRPr>
            </a:pPr>
          </a:p>
        </p:txBody>
      </p:sp>
      <p:sp>
        <p:nvSpPr>
          <p:cNvPr id="589" name="正方形"/>
          <p:cNvSpPr/>
          <p:nvPr/>
        </p:nvSpPr>
        <p:spPr>
          <a:xfrm>
            <a:off x="9074019" y="4831183"/>
            <a:ext cx="1067839" cy="1067442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>
              <a:defRPr>
                <a:latin typeface="+mj-lt"/>
                <a:ea typeface="+mj-ea"/>
                <a:cs typeface="+mj-cs"/>
                <a:sym typeface="Helvetica"/>
              </a:defRPr>
            </a:pPr>
          </a:p>
        </p:txBody>
      </p:sp>
      <p:sp>
        <p:nvSpPr>
          <p:cNvPr id="590" name="“"/>
          <p:cNvSpPr txBox="1"/>
          <p:nvPr/>
        </p:nvSpPr>
        <p:spPr>
          <a:xfrm>
            <a:off x="5258822" y="1207043"/>
            <a:ext cx="949976" cy="29293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20000">
                <a:solidFill>
                  <a:srgbClr val="620F0D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“</a:t>
            </a:r>
          </a:p>
        </p:txBody>
      </p:sp>
      <p:sp>
        <p:nvSpPr>
          <p:cNvPr id="591" name="”"/>
          <p:cNvSpPr txBox="1"/>
          <p:nvPr/>
        </p:nvSpPr>
        <p:spPr>
          <a:xfrm>
            <a:off x="9118065" y="4430426"/>
            <a:ext cx="949976" cy="2929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20000">
                <a:solidFill>
                  <a:srgbClr val="620F0D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”</a:t>
            </a:r>
          </a:p>
        </p:txBody>
      </p:sp>
      <p:pic>
        <p:nvPicPr>
          <p:cNvPr id="592" name="图片 15" descr="图片 1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13012" y="-391113"/>
            <a:ext cx="3461574" cy="3461576"/>
          </a:xfrm>
          <a:prstGeom prst="rect">
            <a:avLst/>
          </a:prstGeom>
          <a:ln w="12700">
            <a:miter lim="400000"/>
          </a:ln>
        </p:spPr>
      </p:pic>
      <p:sp>
        <p:nvSpPr>
          <p:cNvPr id="593" name="标题文本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标题文本</a:t>
            </a:r>
          </a:p>
        </p:txBody>
      </p:sp>
      <p:sp>
        <p:nvSpPr>
          <p:cNvPr id="594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1" name="logo_v1.jpg" descr="logo_v1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108450" y="2425219"/>
            <a:ext cx="3975100" cy="1524003"/>
          </a:xfrm>
          <a:prstGeom prst="rect">
            <a:avLst/>
          </a:prstGeom>
          <a:ln w="12700">
            <a:miter lim="400000"/>
          </a:ln>
        </p:spPr>
      </p:pic>
      <p:sp>
        <p:nvSpPr>
          <p:cNvPr id="602" name="矩形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AEB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603" name="圆角矩形 5"/>
          <p:cNvSpPr/>
          <p:nvPr/>
        </p:nvSpPr>
        <p:spPr>
          <a:xfrm>
            <a:off x="740350" y="241859"/>
            <a:ext cx="10711299" cy="6374282"/>
          </a:xfrm>
          <a:prstGeom prst="roundRect">
            <a:avLst>
              <a:gd name="adj" fmla="val 4379"/>
            </a:avLst>
          </a:prstGeom>
          <a:solidFill>
            <a:srgbClr val="FFFFFF"/>
          </a:solidFill>
          <a:ln w="38100">
            <a:solidFill>
              <a:srgbClr val="FFD200"/>
            </a:solidFill>
            <a:prstDash val="dashDot"/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pic>
        <p:nvPicPr>
          <p:cNvPr id="604" name="图片 14" descr="图片 14"/>
          <p:cNvPicPr>
            <a:picLocks noChangeAspect="1"/>
          </p:cNvPicPr>
          <p:nvPr/>
        </p:nvPicPr>
        <p:blipFill>
          <a:blip r:embed="rId3">
            <a:extLst/>
          </a:blip>
          <a:srcRect l="17344" t="23877" r="16610" b="21336"/>
          <a:stretch>
            <a:fillRect/>
          </a:stretch>
        </p:blipFill>
        <p:spPr>
          <a:xfrm>
            <a:off x="1854313" y="1913509"/>
            <a:ext cx="8483353" cy="4107543"/>
          </a:xfrm>
          <a:prstGeom prst="rect">
            <a:avLst/>
          </a:prstGeom>
          <a:ln w="12700">
            <a:miter lim="400000"/>
          </a:ln>
        </p:spPr>
      </p:pic>
      <p:pic>
        <p:nvPicPr>
          <p:cNvPr id="605" name="图片 12" descr="图片 12"/>
          <p:cNvPicPr>
            <a:picLocks noChangeAspect="1"/>
          </p:cNvPicPr>
          <p:nvPr/>
        </p:nvPicPr>
        <p:blipFill>
          <a:blip r:embed="rId4">
            <a:extLst/>
          </a:blip>
          <a:srcRect l="0" t="39842" r="0" b="48372"/>
          <a:stretch>
            <a:fillRect/>
          </a:stretch>
        </p:blipFill>
        <p:spPr>
          <a:xfrm>
            <a:off x="1524000" y="939561"/>
            <a:ext cx="9144021" cy="718461"/>
          </a:xfrm>
          <a:prstGeom prst="rect">
            <a:avLst/>
          </a:prstGeom>
          <a:ln w="12700">
            <a:miter lim="400000"/>
          </a:ln>
        </p:spPr>
      </p:pic>
      <p:sp>
        <p:nvSpPr>
          <p:cNvPr id="606" name="标题文本"/>
          <p:cNvSpPr txBox="1"/>
          <p:nvPr>
            <p:ph type="title"/>
          </p:nvPr>
        </p:nvSpPr>
        <p:spPr>
          <a:xfrm>
            <a:off x="4882477" y="-93691"/>
            <a:ext cx="9753603" cy="2179640"/>
          </a:xfrm>
          <a:prstGeom prst="rect">
            <a:avLst/>
          </a:prstGeom>
        </p:spPr>
        <p:txBody>
          <a:bodyPr/>
          <a:lstStyle/>
          <a:p>
            <a:pPr/>
            <a:r>
              <a:t>标题文本</a:t>
            </a:r>
          </a:p>
        </p:txBody>
      </p:sp>
      <p:sp>
        <p:nvSpPr>
          <p:cNvPr id="607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小提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" name="矩形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AEB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615" name="圆角矩形 3"/>
          <p:cNvSpPr/>
          <p:nvPr/>
        </p:nvSpPr>
        <p:spPr>
          <a:xfrm>
            <a:off x="1105239" y="798286"/>
            <a:ext cx="9850912" cy="6504849"/>
          </a:xfrm>
          <a:prstGeom prst="roundRect">
            <a:avLst>
              <a:gd name="adj" fmla="val 6443"/>
            </a:avLst>
          </a:prstGeom>
          <a:solidFill>
            <a:srgbClr val="FFD200"/>
          </a:solidFill>
          <a:ln w="38100">
            <a:solidFill>
              <a:srgbClr val="6B0204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616" name="圆角矩形 5"/>
          <p:cNvSpPr/>
          <p:nvPr/>
        </p:nvSpPr>
        <p:spPr>
          <a:xfrm>
            <a:off x="911231" y="1012481"/>
            <a:ext cx="9850912" cy="6290656"/>
          </a:xfrm>
          <a:prstGeom prst="roundRect">
            <a:avLst>
              <a:gd name="adj" fmla="val 4379"/>
            </a:avLst>
          </a:prstGeom>
          <a:solidFill>
            <a:srgbClr val="FFFFFF"/>
          </a:solidFill>
          <a:ln w="38100">
            <a:solidFill>
              <a:srgbClr val="6B0204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617" name="椭圆 7"/>
          <p:cNvSpPr/>
          <p:nvPr/>
        </p:nvSpPr>
        <p:spPr>
          <a:xfrm>
            <a:off x="429013" y="5272027"/>
            <a:ext cx="956312" cy="956317"/>
          </a:xfrm>
          <a:prstGeom prst="ellipse">
            <a:avLst/>
          </a:prstGeom>
          <a:solidFill>
            <a:srgbClr val="FFEC43"/>
          </a:solidFill>
          <a:ln w="73025">
            <a:solidFill>
              <a:srgbClr val="6B0204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618" name="矩形 9"/>
          <p:cNvSpPr/>
          <p:nvPr/>
        </p:nvSpPr>
        <p:spPr>
          <a:xfrm>
            <a:off x="3812280" y="1509491"/>
            <a:ext cx="1144631" cy="45723"/>
          </a:xfrm>
          <a:prstGeom prst="rect">
            <a:avLst/>
          </a:prstGeom>
          <a:solidFill>
            <a:srgbClr val="6B0204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6B0204"/>
                </a:solidFill>
              </a:defRPr>
            </a:pPr>
          </a:p>
        </p:txBody>
      </p:sp>
      <p:sp>
        <p:nvSpPr>
          <p:cNvPr id="619" name="矩形 10"/>
          <p:cNvSpPr/>
          <p:nvPr/>
        </p:nvSpPr>
        <p:spPr>
          <a:xfrm>
            <a:off x="7364727" y="1507351"/>
            <a:ext cx="1144631" cy="45723"/>
          </a:xfrm>
          <a:prstGeom prst="rect">
            <a:avLst/>
          </a:prstGeom>
          <a:solidFill>
            <a:srgbClr val="6B0204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6B0204"/>
                </a:solidFill>
              </a:defRPr>
            </a:pPr>
          </a:p>
        </p:txBody>
      </p:sp>
      <p:sp>
        <p:nvSpPr>
          <p:cNvPr id="620" name="矩形: 圆角 13"/>
          <p:cNvSpPr/>
          <p:nvPr/>
        </p:nvSpPr>
        <p:spPr>
          <a:xfrm>
            <a:off x="348849" y="432657"/>
            <a:ext cx="2790252" cy="1119844"/>
          </a:xfrm>
          <a:prstGeom prst="roundRect">
            <a:avLst>
              <a:gd name="adj" fmla="val 16667"/>
            </a:avLst>
          </a:prstGeom>
          <a:solidFill>
            <a:srgbClr val="FFD200"/>
          </a:solidFill>
          <a:ln w="38100">
            <a:solidFill>
              <a:srgbClr val="843C0B"/>
            </a:solidFill>
            <a:prstDash val="dash"/>
            <a:miter/>
          </a:ln>
          <a:effectLst>
            <a:outerShdw sx="100000" sy="100000" kx="0" ky="0" algn="b" rotWithShape="0" blurRad="50800" dist="38100" dir="2700000">
              <a:srgbClr val="000000">
                <a:alpha val="40000"/>
              </a:srgbClr>
            </a:outerShdw>
          </a:effectLst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621" name="TextBox 4"/>
          <p:cNvSpPr txBox="1"/>
          <p:nvPr/>
        </p:nvSpPr>
        <p:spPr>
          <a:xfrm>
            <a:off x="506106" y="424263"/>
            <a:ext cx="2580637" cy="10947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 algn="ctr">
              <a:defRPr spc="500" sz="6000">
                <a:solidFill>
                  <a:srgbClr val="FFFFFF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</a:lstStyle>
          <a:p>
            <a:pPr/>
            <a:r>
              <a:t>小提示</a:t>
            </a:r>
          </a:p>
        </p:txBody>
      </p:sp>
      <p:sp>
        <p:nvSpPr>
          <p:cNvPr id="622" name="椭圆 15"/>
          <p:cNvSpPr/>
          <p:nvPr/>
        </p:nvSpPr>
        <p:spPr>
          <a:xfrm>
            <a:off x="958406" y="5202823"/>
            <a:ext cx="483421" cy="483421"/>
          </a:xfrm>
          <a:prstGeom prst="ellipse">
            <a:avLst/>
          </a:prstGeom>
          <a:solidFill>
            <a:srgbClr val="FFEC43"/>
          </a:solidFill>
          <a:ln w="73025">
            <a:solidFill>
              <a:srgbClr val="6B0204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623" name="椭圆 17"/>
          <p:cNvSpPr/>
          <p:nvPr/>
        </p:nvSpPr>
        <p:spPr>
          <a:xfrm>
            <a:off x="2934483" y="394266"/>
            <a:ext cx="250193" cy="250192"/>
          </a:xfrm>
          <a:prstGeom prst="ellipse">
            <a:avLst/>
          </a:prstGeom>
          <a:solidFill>
            <a:srgbClr val="FFC700"/>
          </a:solidFill>
          <a:ln w="69850">
            <a:solidFill>
              <a:srgbClr val="6B0204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624" name="标题文本"/>
          <p:cNvSpPr txBox="1"/>
          <p:nvPr/>
        </p:nvSpPr>
        <p:spPr>
          <a:xfrm>
            <a:off x="5171232" y="1130160"/>
            <a:ext cx="10972801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 anchor="ctr">
            <a:spAutoFit/>
          </a:bodyPr>
          <a:lstStyle>
            <a:lvl1pPr>
              <a:defRPr b="1" spc="200" sz="3200">
                <a:latin typeface="微软雅黑"/>
                <a:ea typeface="微软雅黑"/>
                <a:cs typeface="微软雅黑"/>
                <a:sym typeface="微软雅黑"/>
              </a:defRPr>
            </a:lvl1pPr>
          </a:lstStyle>
          <a:p>
            <a:pPr/>
            <a:r>
              <a:t>标题文本</a:t>
            </a:r>
          </a:p>
        </p:txBody>
      </p:sp>
      <p:sp>
        <p:nvSpPr>
          <p:cNvPr id="625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副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矩形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AEB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grpSp>
        <p:nvGrpSpPr>
          <p:cNvPr id="84" name="组合 3"/>
          <p:cNvGrpSpPr/>
          <p:nvPr/>
        </p:nvGrpSpPr>
        <p:grpSpPr>
          <a:xfrm>
            <a:off x="839781" y="550700"/>
            <a:ext cx="10512436" cy="5175685"/>
            <a:chOff x="-1" y="0"/>
            <a:chExt cx="10512435" cy="5175684"/>
          </a:xfrm>
        </p:grpSpPr>
        <p:sp>
          <p:nvSpPr>
            <p:cNvPr id="82" name="圆角矩形 3"/>
            <p:cNvSpPr/>
            <p:nvPr/>
          </p:nvSpPr>
          <p:spPr>
            <a:xfrm>
              <a:off x="203037" y="-1"/>
              <a:ext cx="10309398" cy="5175685"/>
            </a:xfrm>
            <a:prstGeom prst="roundRect">
              <a:avLst>
                <a:gd name="adj" fmla="val 6443"/>
              </a:avLst>
            </a:prstGeom>
            <a:solidFill>
              <a:srgbClr val="FFD200"/>
            </a:solidFill>
            <a:ln w="38100" cap="flat">
              <a:solidFill>
                <a:srgbClr val="6B0204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83" name="圆角矩形 5"/>
            <p:cNvSpPr/>
            <p:nvPr/>
          </p:nvSpPr>
          <p:spPr>
            <a:xfrm>
              <a:off x="-2" y="170427"/>
              <a:ext cx="10309398" cy="5005254"/>
            </a:xfrm>
            <a:prstGeom prst="roundRect">
              <a:avLst>
                <a:gd name="adj" fmla="val 4379"/>
              </a:avLst>
            </a:prstGeom>
            <a:solidFill>
              <a:srgbClr val="FFFFFF"/>
            </a:solidFill>
            <a:ln w="38100" cap="flat">
              <a:solidFill>
                <a:srgbClr val="6B0204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</p:grpSp>
      <p:sp>
        <p:nvSpPr>
          <p:cNvPr id="85" name="椭圆 6"/>
          <p:cNvSpPr/>
          <p:nvPr/>
        </p:nvSpPr>
        <p:spPr>
          <a:xfrm>
            <a:off x="435926" y="896778"/>
            <a:ext cx="250193" cy="250193"/>
          </a:xfrm>
          <a:prstGeom prst="ellipse">
            <a:avLst/>
          </a:prstGeom>
          <a:solidFill>
            <a:srgbClr val="FFC700"/>
          </a:solidFill>
          <a:ln w="69850">
            <a:solidFill>
              <a:srgbClr val="6B0204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grpSp>
        <p:nvGrpSpPr>
          <p:cNvPr id="90" name="组合 8"/>
          <p:cNvGrpSpPr/>
          <p:nvPr/>
        </p:nvGrpSpPr>
        <p:grpSpPr>
          <a:xfrm>
            <a:off x="1693855" y="-117259"/>
            <a:ext cx="268302" cy="1193111"/>
            <a:chOff x="-1" y="-1"/>
            <a:chExt cx="268301" cy="1193109"/>
          </a:xfrm>
        </p:grpSpPr>
        <p:sp>
          <p:nvSpPr>
            <p:cNvPr id="86" name="矩形 9"/>
            <p:cNvSpPr/>
            <p:nvPr/>
          </p:nvSpPr>
          <p:spPr>
            <a:xfrm>
              <a:off x="44048" y="-2"/>
              <a:ext cx="180200" cy="1045205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6B0204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grpSp>
          <p:nvGrpSpPr>
            <p:cNvPr id="89" name="组合 10"/>
            <p:cNvGrpSpPr/>
            <p:nvPr/>
          </p:nvGrpSpPr>
          <p:grpSpPr>
            <a:xfrm>
              <a:off x="-2" y="887432"/>
              <a:ext cx="268302" cy="305677"/>
              <a:chOff x="-1" y="-1"/>
              <a:chExt cx="268301" cy="305676"/>
            </a:xfrm>
          </p:grpSpPr>
          <p:sp>
            <p:nvSpPr>
              <p:cNvPr id="87" name="椭圆 11"/>
              <p:cNvSpPr/>
              <p:nvPr/>
            </p:nvSpPr>
            <p:spPr>
              <a:xfrm>
                <a:off x="20022" y="-2"/>
                <a:ext cx="248279" cy="305678"/>
              </a:xfrm>
              <a:prstGeom prst="ellipse">
                <a:avLst/>
              </a:prstGeom>
              <a:solidFill>
                <a:srgbClr val="6B0204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88" name="椭圆 12"/>
              <p:cNvSpPr/>
              <p:nvPr/>
            </p:nvSpPr>
            <p:spPr>
              <a:xfrm>
                <a:off x="-2" y="-2"/>
                <a:ext cx="248280" cy="305678"/>
              </a:xfrm>
              <a:prstGeom prst="ellipse">
                <a:avLst/>
              </a:prstGeom>
              <a:solidFill>
                <a:srgbClr val="FFD200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</p:grpSp>
      </p:grpSp>
      <p:grpSp>
        <p:nvGrpSpPr>
          <p:cNvPr id="95" name="组合 13"/>
          <p:cNvGrpSpPr/>
          <p:nvPr/>
        </p:nvGrpSpPr>
        <p:grpSpPr>
          <a:xfrm>
            <a:off x="3396672" y="-117259"/>
            <a:ext cx="268301" cy="1193111"/>
            <a:chOff x="-1" y="-1"/>
            <a:chExt cx="268299" cy="1193109"/>
          </a:xfrm>
        </p:grpSpPr>
        <p:sp>
          <p:nvSpPr>
            <p:cNvPr id="91" name="矩形 14"/>
            <p:cNvSpPr/>
            <p:nvPr/>
          </p:nvSpPr>
          <p:spPr>
            <a:xfrm>
              <a:off x="44048" y="-2"/>
              <a:ext cx="180198" cy="1045205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6B0204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grpSp>
          <p:nvGrpSpPr>
            <p:cNvPr id="94" name="组合 15"/>
            <p:cNvGrpSpPr/>
            <p:nvPr/>
          </p:nvGrpSpPr>
          <p:grpSpPr>
            <a:xfrm>
              <a:off x="-2" y="887432"/>
              <a:ext cx="268300" cy="305677"/>
              <a:chOff x="0" y="-1"/>
              <a:chExt cx="268299" cy="305676"/>
            </a:xfrm>
          </p:grpSpPr>
          <p:sp>
            <p:nvSpPr>
              <p:cNvPr id="92" name="椭圆 16"/>
              <p:cNvSpPr/>
              <p:nvPr/>
            </p:nvSpPr>
            <p:spPr>
              <a:xfrm>
                <a:off x="20022" y="-2"/>
                <a:ext cx="248277" cy="305678"/>
              </a:xfrm>
              <a:prstGeom prst="ellipse">
                <a:avLst/>
              </a:prstGeom>
              <a:solidFill>
                <a:srgbClr val="6B0204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93" name="椭圆 17"/>
              <p:cNvSpPr/>
              <p:nvPr/>
            </p:nvSpPr>
            <p:spPr>
              <a:xfrm>
                <a:off x="-1" y="-2"/>
                <a:ext cx="248277" cy="305678"/>
              </a:xfrm>
              <a:prstGeom prst="ellipse">
                <a:avLst/>
              </a:prstGeom>
              <a:solidFill>
                <a:srgbClr val="FFD200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</p:grpSp>
      </p:grpSp>
      <p:grpSp>
        <p:nvGrpSpPr>
          <p:cNvPr id="100" name="组合 18"/>
          <p:cNvGrpSpPr/>
          <p:nvPr/>
        </p:nvGrpSpPr>
        <p:grpSpPr>
          <a:xfrm>
            <a:off x="5099489" y="-117259"/>
            <a:ext cx="268301" cy="1193111"/>
            <a:chOff x="-2" y="-1"/>
            <a:chExt cx="268299" cy="1193109"/>
          </a:xfrm>
        </p:grpSpPr>
        <p:sp>
          <p:nvSpPr>
            <p:cNvPr id="96" name="矩形 19"/>
            <p:cNvSpPr/>
            <p:nvPr/>
          </p:nvSpPr>
          <p:spPr>
            <a:xfrm>
              <a:off x="44049" y="-2"/>
              <a:ext cx="180197" cy="1045205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6B0204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grpSp>
          <p:nvGrpSpPr>
            <p:cNvPr id="99" name="组合 20"/>
            <p:cNvGrpSpPr/>
            <p:nvPr/>
          </p:nvGrpSpPr>
          <p:grpSpPr>
            <a:xfrm>
              <a:off x="-3" y="887432"/>
              <a:ext cx="268301" cy="305677"/>
              <a:chOff x="-1" y="-1"/>
              <a:chExt cx="268299" cy="305676"/>
            </a:xfrm>
          </p:grpSpPr>
          <p:sp>
            <p:nvSpPr>
              <p:cNvPr id="97" name="椭圆 21"/>
              <p:cNvSpPr/>
              <p:nvPr/>
            </p:nvSpPr>
            <p:spPr>
              <a:xfrm>
                <a:off x="20022" y="-2"/>
                <a:ext cx="248277" cy="305678"/>
              </a:xfrm>
              <a:prstGeom prst="ellipse">
                <a:avLst/>
              </a:prstGeom>
              <a:solidFill>
                <a:srgbClr val="6B0204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98" name="椭圆 22"/>
              <p:cNvSpPr/>
              <p:nvPr/>
            </p:nvSpPr>
            <p:spPr>
              <a:xfrm>
                <a:off x="-2" y="-2"/>
                <a:ext cx="248277" cy="305678"/>
              </a:xfrm>
              <a:prstGeom prst="ellipse">
                <a:avLst/>
              </a:prstGeom>
              <a:solidFill>
                <a:srgbClr val="FFD200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</p:grpSp>
      </p:grpSp>
      <p:grpSp>
        <p:nvGrpSpPr>
          <p:cNvPr id="105" name="组合 23"/>
          <p:cNvGrpSpPr/>
          <p:nvPr/>
        </p:nvGrpSpPr>
        <p:grpSpPr>
          <a:xfrm>
            <a:off x="6802306" y="-117259"/>
            <a:ext cx="268300" cy="1193111"/>
            <a:chOff x="-2" y="-1"/>
            <a:chExt cx="268299" cy="1193109"/>
          </a:xfrm>
        </p:grpSpPr>
        <p:sp>
          <p:nvSpPr>
            <p:cNvPr id="101" name="矩形 24"/>
            <p:cNvSpPr/>
            <p:nvPr/>
          </p:nvSpPr>
          <p:spPr>
            <a:xfrm>
              <a:off x="44049" y="-2"/>
              <a:ext cx="180197" cy="1045205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6B0204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grpSp>
          <p:nvGrpSpPr>
            <p:cNvPr id="104" name="组合 25"/>
            <p:cNvGrpSpPr/>
            <p:nvPr/>
          </p:nvGrpSpPr>
          <p:grpSpPr>
            <a:xfrm>
              <a:off x="-3" y="887432"/>
              <a:ext cx="268301" cy="305677"/>
              <a:chOff x="-1" y="-1"/>
              <a:chExt cx="268299" cy="305676"/>
            </a:xfrm>
          </p:grpSpPr>
          <p:sp>
            <p:nvSpPr>
              <p:cNvPr id="102" name="椭圆 26"/>
              <p:cNvSpPr/>
              <p:nvPr/>
            </p:nvSpPr>
            <p:spPr>
              <a:xfrm>
                <a:off x="20022" y="-2"/>
                <a:ext cx="248277" cy="305678"/>
              </a:xfrm>
              <a:prstGeom prst="ellipse">
                <a:avLst/>
              </a:prstGeom>
              <a:solidFill>
                <a:srgbClr val="6B0204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03" name="椭圆 27"/>
              <p:cNvSpPr/>
              <p:nvPr/>
            </p:nvSpPr>
            <p:spPr>
              <a:xfrm>
                <a:off x="-2" y="-2"/>
                <a:ext cx="248277" cy="305678"/>
              </a:xfrm>
              <a:prstGeom prst="ellipse">
                <a:avLst/>
              </a:prstGeom>
              <a:solidFill>
                <a:srgbClr val="FFD200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</p:grpSp>
      </p:grpSp>
      <p:grpSp>
        <p:nvGrpSpPr>
          <p:cNvPr id="110" name="组合 28"/>
          <p:cNvGrpSpPr/>
          <p:nvPr/>
        </p:nvGrpSpPr>
        <p:grpSpPr>
          <a:xfrm>
            <a:off x="8505120" y="-117259"/>
            <a:ext cx="268300" cy="1193111"/>
            <a:chOff x="-1" y="-1"/>
            <a:chExt cx="268299" cy="1193109"/>
          </a:xfrm>
        </p:grpSpPr>
        <p:sp>
          <p:nvSpPr>
            <p:cNvPr id="106" name="矩形 29"/>
            <p:cNvSpPr/>
            <p:nvPr/>
          </p:nvSpPr>
          <p:spPr>
            <a:xfrm>
              <a:off x="44048" y="-2"/>
              <a:ext cx="180198" cy="1045205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6B0204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grpSp>
          <p:nvGrpSpPr>
            <p:cNvPr id="109" name="组合 30"/>
            <p:cNvGrpSpPr/>
            <p:nvPr/>
          </p:nvGrpSpPr>
          <p:grpSpPr>
            <a:xfrm>
              <a:off x="-2" y="887432"/>
              <a:ext cx="268300" cy="305677"/>
              <a:chOff x="0" y="-1"/>
              <a:chExt cx="268299" cy="305676"/>
            </a:xfrm>
          </p:grpSpPr>
          <p:sp>
            <p:nvSpPr>
              <p:cNvPr id="107" name="椭圆 31"/>
              <p:cNvSpPr/>
              <p:nvPr/>
            </p:nvSpPr>
            <p:spPr>
              <a:xfrm>
                <a:off x="20022" y="-2"/>
                <a:ext cx="248277" cy="305678"/>
              </a:xfrm>
              <a:prstGeom prst="ellipse">
                <a:avLst/>
              </a:prstGeom>
              <a:solidFill>
                <a:srgbClr val="6B0204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08" name="椭圆 32"/>
              <p:cNvSpPr/>
              <p:nvPr/>
            </p:nvSpPr>
            <p:spPr>
              <a:xfrm>
                <a:off x="-1" y="-2"/>
                <a:ext cx="248277" cy="305678"/>
              </a:xfrm>
              <a:prstGeom prst="ellipse">
                <a:avLst/>
              </a:prstGeom>
              <a:solidFill>
                <a:srgbClr val="FFD200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</p:grpSp>
      </p:grpSp>
      <p:grpSp>
        <p:nvGrpSpPr>
          <p:cNvPr id="115" name="组合 33"/>
          <p:cNvGrpSpPr/>
          <p:nvPr/>
        </p:nvGrpSpPr>
        <p:grpSpPr>
          <a:xfrm>
            <a:off x="10207937" y="-117259"/>
            <a:ext cx="268300" cy="1193111"/>
            <a:chOff x="-2" y="-1"/>
            <a:chExt cx="268299" cy="1193109"/>
          </a:xfrm>
        </p:grpSpPr>
        <p:sp>
          <p:nvSpPr>
            <p:cNvPr id="111" name="矩形 34"/>
            <p:cNvSpPr/>
            <p:nvPr/>
          </p:nvSpPr>
          <p:spPr>
            <a:xfrm>
              <a:off x="44049" y="-2"/>
              <a:ext cx="180197" cy="1045205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6B0204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grpSp>
          <p:nvGrpSpPr>
            <p:cNvPr id="114" name="组合 35"/>
            <p:cNvGrpSpPr/>
            <p:nvPr/>
          </p:nvGrpSpPr>
          <p:grpSpPr>
            <a:xfrm>
              <a:off x="-3" y="887432"/>
              <a:ext cx="268301" cy="305677"/>
              <a:chOff x="-1" y="-1"/>
              <a:chExt cx="268299" cy="305676"/>
            </a:xfrm>
          </p:grpSpPr>
          <p:sp>
            <p:nvSpPr>
              <p:cNvPr id="112" name="椭圆 36"/>
              <p:cNvSpPr/>
              <p:nvPr/>
            </p:nvSpPr>
            <p:spPr>
              <a:xfrm>
                <a:off x="20022" y="-2"/>
                <a:ext cx="248277" cy="305678"/>
              </a:xfrm>
              <a:prstGeom prst="ellipse">
                <a:avLst/>
              </a:prstGeom>
              <a:solidFill>
                <a:srgbClr val="6B0204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13" name="椭圆 37"/>
              <p:cNvSpPr/>
              <p:nvPr/>
            </p:nvSpPr>
            <p:spPr>
              <a:xfrm>
                <a:off x="-2" y="-2"/>
                <a:ext cx="248277" cy="305678"/>
              </a:xfrm>
              <a:prstGeom prst="ellipse">
                <a:avLst/>
              </a:prstGeom>
              <a:solidFill>
                <a:srgbClr val="FFD200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</p:grpSp>
      </p:grpSp>
      <p:pic>
        <p:nvPicPr>
          <p:cNvPr id="116" name="图片 39" descr="图片 39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0440" y="4738065"/>
            <a:ext cx="1604603" cy="1604603"/>
          </a:xfrm>
          <a:prstGeom prst="rect">
            <a:avLst/>
          </a:prstGeom>
          <a:ln w="12700">
            <a:miter lim="400000"/>
          </a:ln>
        </p:spPr>
      </p:pic>
      <p:sp>
        <p:nvSpPr>
          <p:cNvPr id="117" name="标题文本"/>
          <p:cNvSpPr txBox="1"/>
          <p:nvPr>
            <p:ph type="title"/>
          </p:nvPr>
        </p:nvSpPr>
        <p:spPr>
          <a:xfrm>
            <a:off x="5069568" y="2079562"/>
            <a:ext cx="9753601" cy="1668467"/>
          </a:xfrm>
          <a:prstGeom prst="rect">
            <a:avLst/>
          </a:prstGeom>
        </p:spPr>
        <p:txBody>
          <a:bodyPr/>
          <a:lstStyle/>
          <a:p>
            <a:pPr/>
            <a:r>
              <a:t>标题文本</a:t>
            </a:r>
          </a:p>
        </p:txBody>
      </p:sp>
      <p:pic>
        <p:nvPicPr>
          <p:cNvPr id="118" name="图片 86" descr="图片 86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flipH="1">
            <a:off x="8231847" y="3113433"/>
            <a:ext cx="2809879" cy="2809879"/>
          </a:xfrm>
          <a:prstGeom prst="rect">
            <a:avLst/>
          </a:prstGeom>
          <a:ln w="12700">
            <a:miter lim="400000"/>
          </a:ln>
        </p:spPr>
      </p:pic>
      <p:sp>
        <p:nvSpPr>
          <p:cNvPr id="119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1_总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2" name="logo_v1.jpg" descr="logo_v1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627713" y="2425219"/>
            <a:ext cx="3975103" cy="1524003"/>
          </a:xfrm>
          <a:prstGeom prst="rect">
            <a:avLst/>
          </a:prstGeom>
          <a:ln w="12700">
            <a:miter lim="400000"/>
          </a:ln>
        </p:spPr>
      </p:pic>
      <p:sp>
        <p:nvSpPr>
          <p:cNvPr id="633" name="矩形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AEB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黑体"/>
                <a:ea typeface="黑体"/>
                <a:cs typeface="黑体"/>
                <a:sym typeface="黑体"/>
              </a:defRPr>
            </a:pPr>
          </a:p>
        </p:txBody>
      </p:sp>
      <p:sp>
        <p:nvSpPr>
          <p:cNvPr id="634" name="标题文本"/>
          <p:cNvSpPr txBox="1"/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lIns="45718" tIns="45718" rIns="45718" bIns="45718" anchor="t"/>
          <a:lstStyle>
            <a:lvl1pPr>
              <a:lnSpc>
                <a:spcPct val="90000"/>
              </a:lnSpc>
              <a:defRPr b="0" spc="0" sz="4400">
                <a:latin typeface="黑体"/>
                <a:ea typeface="黑体"/>
                <a:cs typeface="黑体"/>
                <a:sym typeface="黑体"/>
              </a:defRPr>
            </a:lvl1pPr>
          </a:lstStyle>
          <a:p>
            <a:pPr/>
            <a:r>
              <a:t>标题文本</a:t>
            </a:r>
          </a:p>
        </p:txBody>
      </p:sp>
      <p:sp>
        <p:nvSpPr>
          <p:cNvPr id="635" name="正文级别 1…"/>
          <p:cNvSpPr txBox="1"/>
          <p:nvPr>
            <p:ph type="body" sz="quarter" idx="1"/>
          </p:nvPr>
        </p:nvSpPr>
        <p:spPr>
          <a:xfrm>
            <a:off x="1524000" y="3602037"/>
            <a:ext cx="9144000" cy="1655765"/>
          </a:xfrm>
          <a:prstGeom prst="rect">
            <a:avLst/>
          </a:prstGeom>
        </p:spPr>
        <p:txBody>
          <a:bodyPr lIns="45718" tIns="45718" rIns="45718" bIns="45718"/>
          <a:lstStyle>
            <a:lvl1pPr>
              <a:lnSpc>
                <a:spcPct val="90000"/>
              </a:lnSpc>
              <a:defRPr spc="0" sz="2800">
                <a:latin typeface="黑体"/>
                <a:ea typeface="黑体"/>
                <a:cs typeface="黑体"/>
                <a:sym typeface="黑体"/>
              </a:defRPr>
            </a:lvl1pPr>
            <a:lvl2pPr marL="723900" indent="-266700">
              <a:lnSpc>
                <a:spcPct val="90000"/>
              </a:lnSpc>
              <a:defRPr spc="0" sz="2800">
                <a:latin typeface="黑体"/>
                <a:ea typeface="黑体"/>
                <a:cs typeface="黑体"/>
                <a:sym typeface="黑体"/>
              </a:defRPr>
            </a:lvl2pPr>
            <a:lvl3pPr marL="1234438" indent="-320038">
              <a:lnSpc>
                <a:spcPct val="90000"/>
              </a:lnSpc>
              <a:defRPr spc="0" sz="2800">
                <a:latin typeface="黑体"/>
                <a:ea typeface="黑体"/>
                <a:cs typeface="黑体"/>
                <a:sym typeface="黑体"/>
              </a:defRPr>
            </a:lvl3pPr>
            <a:lvl4pPr marL="1727200" indent="-355600">
              <a:lnSpc>
                <a:spcPct val="90000"/>
              </a:lnSpc>
              <a:defRPr spc="0" sz="2800">
                <a:latin typeface="黑体"/>
                <a:ea typeface="黑体"/>
                <a:cs typeface="黑体"/>
                <a:sym typeface="黑体"/>
              </a:defRPr>
            </a:lvl4pPr>
            <a:lvl5pPr marL="2184400" indent="-355600">
              <a:lnSpc>
                <a:spcPct val="90000"/>
              </a:lnSpc>
              <a:defRPr spc="0" sz="2800">
                <a:latin typeface="黑体"/>
                <a:ea typeface="黑体"/>
                <a:cs typeface="黑体"/>
                <a:sym typeface="黑体"/>
              </a:defRPr>
            </a:lvl5pPr>
          </a:lstStyle>
          <a:p>
            <a:pPr/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grpSp>
        <p:nvGrpSpPr>
          <p:cNvPr id="638" name="组合 9"/>
          <p:cNvGrpSpPr/>
          <p:nvPr/>
        </p:nvGrpSpPr>
        <p:grpSpPr>
          <a:xfrm>
            <a:off x="413918" y="799575"/>
            <a:ext cx="11364163" cy="6504852"/>
            <a:chOff x="-1" y="0"/>
            <a:chExt cx="11364161" cy="6504851"/>
          </a:xfrm>
        </p:grpSpPr>
        <p:sp>
          <p:nvSpPr>
            <p:cNvPr id="636" name="圆角矩形 3"/>
            <p:cNvSpPr/>
            <p:nvPr/>
          </p:nvSpPr>
          <p:spPr>
            <a:xfrm>
              <a:off x="219487" y="0"/>
              <a:ext cx="11144674" cy="6504852"/>
            </a:xfrm>
            <a:prstGeom prst="roundRect">
              <a:avLst>
                <a:gd name="adj" fmla="val 6443"/>
              </a:avLst>
            </a:prstGeom>
            <a:solidFill>
              <a:srgbClr val="FFDE83"/>
            </a:solidFill>
            <a:ln w="38100" cap="flat">
              <a:solidFill>
                <a:srgbClr val="6B0204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黑体"/>
                  <a:ea typeface="黑体"/>
                  <a:cs typeface="黑体"/>
                  <a:sym typeface="黑体"/>
                </a:defRPr>
              </a:pPr>
            </a:p>
          </p:txBody>
        </p:sp>
        <p:sp>
          <p:nvSpPr>
            <p:cNvPr id="637" name="圆角矩形 5"/>
            <p:cNvSpPr/>
            <p:nvPr/>
          </p:nvSpPr>
          <p:spPr>
            <a:xfrm>
              <a:off x="-2" y="214194"/>
              <a:ext cx="11144675" cy="6290658"/>
            </a:xfrm>
            <a:prstGeom prst="roundRect">
              <a:avLst>
                <a:gd name="adj" fmla="val 4379"/>
              </a:avLst>
            </a:prstGeom>
            <a:solidFill>
              <a:srgbClr val="FFFFFF"/>
            </a:solidFill>
            <a:ln w="38100" cap="flat">
              <a:solidFill>
                <a:srgbClr val="6B0204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黑体"/>
                  <a:ea typeface="黑体"/>
                  <a:cs typeface="黑体"/>
                  <a:sym typeface="黑体"/>
                </a:defRPr>
              </a:pPr>
            </a:p>
          </p:txBody>
        </p:sp>
      </p:grpSp>
      <p:sp>
        <p:nvSpPr>
          <p:cNvPr id="639" name="矩形 12"/>
          <p:cNvSpPr/>
          <p:nvPr/>
        </p:nvSpPr>
        <p:spPr>
          <a:xfrm>
            <a:off x="928763" y="1846558"/>
            <a:ext cx="10086824" cy="4641876"/>
          </a:xfrm>
          <a:prstGeom prst="rect">
            <a:avLst/>
          </a:prstGeom>
          <a:solidFill>
            <a:srgbClr val="FFF2CC"/>
          </a:solidFill>
          <a:ln w="57150" cap="rnd">
            <a:solidFill>
              <a:srgbClr val="843C0B"/>
            </a:solidFill>
            <a:prstDash val="lgDash"/>
            <a:bevel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黑体"/>
                <a:ea typeface="黑体"/>
                <a:cs typeface="黑体"/>
                <a:sym typeface="黑体"/>
              </a:defRPr>
            </a:pPr>
          </a:p>
        </p:txBody>
      </p:sp>
      <p:sp>
        <p:nvSpPr>
          <p:cNvPr id="640" name="矩形 13"/>
          <p:cNvSpPr/>
          <p:nvPr/>
        </p:nvSpPr>
        <p:spPr>
          <a:xfrm>
            <a:off x="3926580" y="1433291"/>
            <a:ext cx="1144630" cy="45722"/>
          </a:xfrm>
          <a:prstGeom prst="rect">
            <a:avLst/>
          </a:prstGeom>
          <a:solidFill>
            <a:srgbClr val="6B0204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6B0204"/>
                </a:solidFill>
                <a:latin typeface="黑体"/>
                <a:ea typeface="黑体"/>
                <a:cs typeface="黑体"/>
                <a:sym typeface="黑体"/>
              </a:defRPr>
            </a:pPr>
          </a:p>
        </p:txBody>
      </p:sp>
      <p:sp>
        <p:nvSpPr>
          <p:cNvPr id="641" name="矩形 14"/>
          <p:cNvSpPr/>
          <p:nvPr/>
        </p:nvSpPr>
        <p:spPr>
          <a:xfrm>
            <a:off x="6945627" y="1431151"/>
            <a:ext cx="1144630" cy="45722"/>
          </a:xfrm>
          <a:prstGeom prst="rect">
            <a:avLst/>
          </a:prstGeom>
          <a:solidFill>
            <a:srgbClr val="6B0204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6B0204"/>
                </a:solidFill>
                <a:latin typeface="黑体"/>
                <a:ea typeface="黑体"/>
                <a:cs typeface="黑体"/>
                <a:sym typeface="黑体"/>
              </a:defRPr>
            </a:pPr>
          </a:p>
        </p:txBody>
      </p:sp>
      <p:pic>
        <p:nvPicPr>
          <p:cNvPr id="642" name="图片 15" descr="图片 15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113012" y="-391113"/>
            <a:ext cx="3461574" cy="3461576"/>
          </a:xfrm>
          <a:prstGeom prst="rect">
            <a:avLst/>
          </a:prstGeom>
          <a:ln w="12700">
            <a:miter lim="400000"/>
          </a:ln>
        </p:spPr>
      </p:pic>
      <p:sp>
        <p:nvSpPr>
          <p:cNvPr id="643" name="TextBox 4"/>
          <p:cNvSpPr txBox="1"/>
          <p:nvPr/>
        </p:nvSpPr>
        <p:spPr>
          <a:xfrm>
            <a:off x="873688" y="355500"/>
            <a:ext cx="1704337" cy="19964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 algn="ctr">
              <a:defRPr spc="600" sz="5400">
                <a:solidFill>
                  <a:srgbClr val="FFFFFF"/>
                </a:solidFill>
                <a:latin typeface="站酷快乐体2016修订版"/>
                <a:ea typeface="站酷快乐体2016修订版"/>
                <a:cs typeface="站酷快乐体2016修订版"/>
                <a:sym typeface="站酷快乐体2016修订版"/>
              </a:defRPr>
            </a:pPr>
            <a:r>
              <a:t>反思</a:t>
            </a:r>
          </a:p>
          <a:p>
            <a:pPr algn="ctr">
              <a:defRPr spc="600" sz="5400">
                <a:solidFill>
                  <a:srgbClr val="FFFFFF"/>
                </a:solidFill>
                <a:latin typeface="站酷快乐体2016修订版"/>
                <a:ea typeface="站酷快乐体2016修订版"/>
                <a:cs typeface="站酷快乐体2016修订版"/>
                <a:sym typeface="站酷快乐体2016修订版"/>
              </a:defRPr>
            </a:pPr>
            <a:r>
              <a:t>总结</a:t>
            </a:r>
          </a:p>
        </p:txBody>
      </p:sp>
      <p:sp>
        <p:nvSpPr>
          <p:cNvPr id="644" name="TextBox 4"/>
          <p:cNvSpPr txBox="1"/>
          <p:nvPr/>
        </p:nvSpPr>
        <p:spPr>
          <a:xfrm>
            <a:off x="5390720" y="991223"/>
            <a:ext cx="1297937" cy="8788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 algn="ctr">
              <a:defRPr spc="300" sz="4400">
                <a:solidFill>
                  <a:srgbClr val="6B0204"/>
                </a:solidFill>
                <a:latin typeface="站酷快乐体2016修订版"/>
                <a:ea typeface="站酷快乐体2016修订版"/>
                <a:cs typeface="站酷快乐体2016修订版"/>
                <a:sym typeface="站酷快乐体2016修订版"/>
              </a:defRPr>
            </a:lvl1pPr>
          </a:lstStyle>
          <a:p>
            <a:pPr/>
            <a:r>
              <a:t>总结</a:t>
            </a:r>
          </a:p>
        </p:txBody>
      </p:sp>
      <p:sp>
        <p:nvSpPr>
          <p:cNvPr id="645" name="幻灯片编号"/>
          <p:cNvSpPr txBox="1"/>
          <p:nvPr>
            <p:ph type="sldNum" sz="quarter" idx="2"/>
          </p:nvPr>
        </p:nvSpPr>
        <p:spPr>
          <a:xfrm>
            <a:off x="8463948" y="6221732"/>
            <a:ext cx="273652" cy="269237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任务卡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2" name="logo_v1.jpg" descr="logo_v1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627713" y="2425219"/>
            <a:ext cx="3975103" cy="1524003"/>
          </a:xfrm>
          <a:prstGeom prst="rect">
            <a:avLst/>
          </a:prstGeom>
          <a:ln w="12700">
            <a:miter lim="400000"/>
          </a:ln>
        </p:spPr>
      </p:pic>
      <p:sp>
        <p:nvSpPr>
          <p:cNvPr id="653" name="矩形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AEB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654" name="圆角矩形 3"/>
          <p:cNvSpPr/>
          <p:nvPr/>
        </p:nvSpPr>
        <p:spPr>
          <a:xfrm>
            <a:off x="1105239" y="798286"/>
            <a:ext cx="9850912" cy="6504849"/>
          </a:xfrm>
          <a:prstGeom prst="roundRect">
            <a:avLst>
              <a:gd name="adj" fmla="val 6443"/>
            </a:avLst>
          </a:prstGeom>
          <a:solidFill>
            <a:srgbClr val="FFD200"/>
          </a:solidFill>
          <a:ln w="38100">
            <a:solidFill>
              <a:srgbClr val="6B0204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655" name="圆角矩形 5"/>
          <p:cNvSpPr/>
          <p:nvPr/>
        </p:nvSpPr>
        <p:spPr>
          <a:xfrm>
            <a:off x="911231" y="1012481"/>
            <a:ext cx="9850912" cy="6290656"/>
          </a:xfrm>
          <a:prstGeom prst="roundRect">
            <a:avLst>
              <a:gd name="adj" fmla="val 4379"/>
            </a:avLst>
          </a:prstGeom>
          <a:solidFill>
            <a:srgbClr val="FFFFFF"/>
          </a:solidFill>
          <a:ln w="38100">
            <a:solidFill>
              <a:srgbClr val="6B0204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656" name="椭圆 7"/>
          <p:cNvSpPr/>
          <p:nvPr/>
        </p:nvSpPr>
        <p:spPr>
          <a:xfrm>
            <a:off x="429013" y="5272027"/>
            <a:ext cx="956312" cy="956317"/>
          </a:xfrm>
          <a:prstGeom prst="ellipse">
            <a:avLst/>
          </a:prstGeom>
          <a:solidFill>
            <a:srgbClr val="FFEC43"/>
          </a:solidFill>
          <a:ln w="73025">
            <a:solidFill>
              <a:srgbClr val="6B0204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657" name="矩形 9"/>
          <p:cNvSpPr/>
          <p:nvPr/>
        </p:nvSpPr>
        <p:spPr>
          <a:xfrm>
            <a:off x="3812280" y="1509491"/>
            <a:ext cx="1144631" cy="45723"/>
          </a:xfrm>
          <a:prstGeom prst="rect">
            <a:avLst/>
          </a:prstGeom>
          <a:solidFill>
            <a:srgbClr val="6B0204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6B0204"/>
                </a:solidFill>
              </a:defRPr>
            </a:pPr>
          </a:p>
        </p:txBody>
      </p:sp>
      <p:sp>
        <p:nvSpPr>
          <p:cNvPr id="658" name="矩形 10"/>
          <p:cNvSpPr/>
          <p:nvPr/>
        </p:nvSpPr>
        <p:spPr>
          <a:xfrm>
            <a:off x="7364727" y="1507351"/>
            <a:ext cx="1144631" cy="45723"/>
          </a:xfrm>
          <a:prstGeom prst="rect">
            <a:avLst/>
          </a:prstGeom>
          <a:solidFill>
            <a:srgbClr val="6B0204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6B0204"/>
                </a:solidFill>
              </a:defRPr>
            </a:pPr>
          </a:p>
        </p:txBody>
      </p:sp>
      <p:sp>
        <p:nvSpPr>
          <p:cNvPr id="659" name="矩形: 圆角 13"/>
          <p:cNvSpPr/>
          <p:nvPr/>
        </p:nvSpPr>
        <p:spPr>
          <a:xfrm>
            <a:off x="348849" y="432657"/>
            <a:ext cx="2790252" cy="1119844"/>
          </a:xfrm>
          <a:prstGeom prst="roundRect">
            <a:avLst>
              <a:gd name="adj" fmla="val 16667"/>
            </a:avLst>
          </a:prstGeom>
          <a:solidFill>
            <a:srgbClr val="FFD200"/>
          </a:solidFill>
          <a:ln w="38100">
            <a:solidFill>
              <a:srgbClr val="843C0B"/>
            </a:solidFill>
            <a:prstDash val="dash"/>
            <a:miter/>
          </a:ln>
          <a:effectLst>
            <a:outerShdw sx="100000" sy="100000" kx="0" ky="0" algn="b" rotWithShape="0" blurRad="50800" dist="38100" dir="2700000">
              <a:srgbClr val="000000">
                <a:alpha val="40000"/>
              </a:srgbClr>
            </a:outerShdw>
          </a:effectLst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660" name="TextBox 4"/>
          <p:cNvSpPr txBox="1"/>
          <p:nvPr/>
        </p:nvSpPr>
        <p:spPr>
          <a:xfrm>
            <a:off x="506102" y="424263"/>
            <a:ext cx="2580637" cy="10947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 algn="ctr">
              <a:defRPr spc="500" sz="6000">
                <a:solidFill>
                  <a:srgbClr val="FFFFFF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</a:lstStyle>
          <a:p>
            <a:pPr/>
            <a:r>
              <a:t>任务卡</a:t>
            </a:r>
          </a:p>
        </p:txBody>
      </p:sp>
      <p:sp>
        <p:nvSpPr>
          <p:cNvPr id="661" name="椭圆 15"/>
          <p:cNvSpPr/>
          <p:nvPr/>
        </p:nvSpPr>
        <p:spPr>
          <a:xfrm>
            <a:off x="958406" y="5202823"/>
            <a:ext cx="483421" cy="483421"/>
          </a:xfrm>
          <a:prstGeom prst="ellipse">
            <a:avLst/>
          </a:prstGeom>
          <a:solidFill>
            <a:srgbClr val="FFEC43"/>
          </a:solidFill>
          <a:ln w="73025">
            <a:solidFill>
              <a:srgbClr val="6B0204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662" name="椭圆 17"/>
          <p:cNvSpPr/>
          <p:nvPr/>
        </p:nvSpPr>
        <p:spPr>
          <a:xfrm>
            <a:off x="2934483" y="394266"/>
            <a:ext cx="250193" cy="250192"/>
          </a:xfrm>
          <a:prstGeom prst="ellipse">
            <a:avLst/>
          </a:prstGeom>
          <a:solidFill>
            <a:srgbClr val="FFC700"/>
          </a:solidFill>
          <a:ln w="69850">
            <a:solidFill>
              <a:srgbClr val="6B0204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663" name="标题文本"/>
          <p:cNvSpPr txBox="1"/>
          <p:nvPr>
            <p:ph type="title"/>
          </p:nvPr>
        </p:nvSpPr>
        <p:spPr>
          <a:xfrm>
            <a:off x="5240994" y="695978"/>
            <a:ext cx="9753604" cy="1668467"/>
          </a:xfrm>
          <a:prstGeom prst="rect">
            <a:avLst/>
          </a:prstGeom>
        </p:spPr>
        <p:txBody>
          <a:bodyPr/>
          <a:lstStyle/>
          <a:p>
            <a:pPr/>
            <a:r>
              <a:t>标题文本</a:t>
            </a:r>
          </a:p>
        </p:txBody>
      </p:sp>
      <p:sp>
        <p:nvSpPr>
          <p:cNvPr id="664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1_任务卡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1" name="矩形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AEB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672" name="圆角矩形 3"/>
          <p:cNvSpPr/>
          <p:nvPr/>
        </p:nvSpPr>
        <p:spPr>
          <a:xfrm>
            <a:off x="1105239" y="798286"/>
            <a:ext cx="9850912" cy="6504849"/>
          </a:xfrm>
          <a:prstGeom prst="roundRect">
            <a:avLst>
              <a:gd name="adj" fmla="val 6443"/>
            </a:avLst>
          </a:prstGeom>
          <a:solidFill>
            <a:srgbClr val="FFD200"/>
          </a:solidFill>
          <a:ln w="38100">
            <a:solidFill>
              <a:srgbClr val="6B0204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673" name="圆角矩形 5"/>
          <p:cNvSpPr/>
          <p:nvPr/>
        </p:nvSpPr>
        <p:spPr>
          <a:xfrm>
            <a:off x="911231" y="1012481"/>
            <a:ext cx="9850912" cy="6290656"/>
          </a:xfrm>
          <a:prstGeom prst="roundRect">
            <a:avLst>
              <a:gd name="adj" fmla="val 4379"/>
            </a:avLst>
          </a:prstGeom>
          <a:solidFill>
            <a:srgbClr val="FFFFFF"/>
          </a:solidFill>
          <a:ln w="38100">
            <a:solidFill>
              <a:srgbClr val="6B0204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674" name="椭圆 7"/>
          <p:cNvSpPr/>
          <p:nvPr/>
        </p:nvSpPr>
        <p:spPr>
          <a:xfrm>
            <a:off x="429013" y="5272027"/>
            <a:ext cx="956312" cy="956317"/>
          </a:xfrm>
          <a:prstGeom prst="ellipse">
            <a:avLst/>
          </a:prstGeom>
          <a:solidFill>
            <a:srgbClr val="FFEC43"/>
          </a:solidFill>
          <a:ln w="73025">
            <a:solidFill>
              <a:srgbClr val="6B0204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675" name="矩形 9"/>
          <p:cNvSpPr/>
          <p:nvPr/>
        </p:nvSpPr>
        <p:spPr>
          <a:xfrm>
            <a:off x="3812280" y="1509491"/>
            <a:ext cx="1144631" cy="45723"/>
          </a:xfrm>
          <a:prstGeom prst="rect">
            <a:avLst/>
          </a:prstGeom>
          <a:solidFill>
            <a:srgbClr val="6B0204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6B0204"/>
                </a:solidFill>
              </a:defRPr>
            </a:pPr>
          </a:p>
        </p:txBody>
      </p:sp>
      <p:sp>
        <p:nvSpPr>
          <p:cNvPr id="676" name="矩形 10"/>
          <p:cNvSpPr/>
          <p:nvPr/>
        </p:nvSpPr>
        <p:spPr>
          <a:xfrm>
            <a:off x="7364727" y="1507351"/>
            <a:ext cx="1144631" cy="45723"/>
          </a:xfrm>
          <a:prstGeom prst="rect">
            <a:avLst/>
          </a:prstGeom>
          <a:solidFill>
            <a:srgbClr val="6B0204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6B0204"/>
                </a:solidFill>
              </a:defRPr>
            </a:pPr>
          </a:p>
        </p:txBody>
      </p:sp>
      <p:sp>
        <p:nvSpPr>
          <p:cNvPr id="677" name="椭圆 15"/>
          <p:cNvSpPr/>
          <p:nvPr/>
        </p:nvSpPr>
        <p:spPr>
          <a:xfrm>
            <a:off x="958406" y="5202823"/>
            <a:ext cx="483421" cy="483421"/>
          </a:xfrm>
          <a:prstGeom prst="ellipse">
            <a:avLst/>
          </a:prstGeom>
          <a:solidFill>
            <a:srgbClr val="FFEC43"/>
          </a:solidFill>
          <a:ln w="73025">
            <a:solidFill>
              <a:srgbClr val="6B0204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678" name="标题文本"/>
          <p:cNvSpPr txBox="1"/>
          <p:nvPr>
            <p:ph type="title"/>
          </p:nvPr>
        </p:nvSpPr>
        <p:spPr>
          <a:xfrm>
            <a:off x="5185702" y="698119"/>
            <a:ext cx="9753603" cy="1668466"/>
          </a:xfrm>
          <a:prstGeom prst="rect">
            <a:avLst/>
          </a:prstGeom>
        </p:spPr>
        <p:txBody>
          <a:bodyPr/>
          <a:lstStyle/>
          <a:p>
            <a:pPr/>
            <a:r>
              <a:t>标题文本</a:t>
            </a:r>
          </a:p>
        </p:txBody>
      </p:sp>
      <p:sp>
        <p:nvSpPr>
          <p:cNvPr id="679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任务卡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" name="矩形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AEB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grpSp>
        <p:nvGrpSpPr>
          <p:cNvPr id="689" name="组合 3"/>
          <p:cNvGrpSpPr/>
          <p:nvPr/>
        </p:nvGrpSpPr>
        <p:grpSpPr>
          <a:xfrm>
            <a:off x="911227" y="798286"/>
            <a:ext cx="10044924" cy="6504852"/>
            <a:chOff x="-1" y="0"/>
            <a:chExt cx="10044922" cy="6504851"/>
          </a:xfrm>
        </p:grpSpPr>
        <p:sp>
          <p:nvSpPr>
            <p:cNvPr id="687" name="圆角矩形 3"/>
            <p:cNvSpPr/>
            <p:nvPr/>
          </p:nvSpPr>
          <p:spPr>
            <a:xfrm>
              <a:off x="194007" y="0"/>
              <a:ext cx="9850915" cy="6504852"/>
            </a:xfrm>
            <a:prstGeom prst="roundRect">
              <a:avLst>
                <a:gd name="adj" fmla="val 6443"/>
              </a:avLst>
            </a:prstGeom>
            <a:solidFill>
              <a:srgbClr val="FFDE83"/>
            </a:solidFill>
            <a:ln w="38100" cap="flat">
              <a:solidFill>
                <a:srgbClr val="6B0204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688" name="圆角矩形 5"/>
            <p:cNvSpPr/>
            <p:nvPr/>
          </p:nvSpPr>
          <p:spPr>
            <a:xfrm>
              <a:off x="-2" y="214194"/>
              <a:ext cx="9850916" cy="6290658"/>
            </a:xfrm>
            <a:prstGeom prst="roundRect">
              <a:avLst>
                <a:gd name="adj" fmla="val 4379"/>
              </a:avLst>
            </a:prstGeom>
            <a:solidFill>
              <a:srgbClr val="FFFFFF"/>
            </a:solidFill>
            <a:ln w="38100" cap="flat">
              <a:solidFill>
                <a:srgbClr val="6B0204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</p:grpSp>
      <p:sp>
        <p:nvSpPr>
          <p:cNvPr id="690" name="椭圆 7"/>
          <p:cNvSpPr/>
          <p:nvPr/>
        </p:nvSpPr>
        <p:spPr>
          <a:xfrm>
            <a:off x="429013" y="5272027"/>
            <a:ext cx="956312" cy="956315"/>
          </a:xfrm>
          <a:prstGeom prst="ellipse">
            <a:avLst/>
          </a:prstGeom>
          <a:solidFill>
            <a:srgbClr val="FFEC43"/>
          </a:solidFill>
          <a:ln w="73025">
            <a:solidFill>
              <a:srgbClr val="6B0204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691" name="矩形 9"/>
          <p:cNvSpPr/>
          <p:nvPr/>
        </p:nvSpPr>
        <p:spPr>
          <a:xfrm>
            <a:off x="3812280" y="1509491"/>
            <a:ext cx="1144630" cy="45722"/>
          </a:xfrm>
          <a:prstGeom prst="rect">
            <a:avLst/>
          </a:prstGeom>
          <a:solidFill>
            <a:srgbClr val="6B0204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6B0204"/>
                </a:solidFill>
              </a:defRPr>
            </a:pPr>
          </a:p>
        </p:txBody>
      </p:sp>
      <p:sp>
        <p:nvSpPr>
          <p:cNvPr id="692" name="矩形 10"/>
          <p:cNvSpPr/>
          <p:nvPr/>
        </p:nvSpPr>
        <p:spPr>
          <a:xfrm>
            <a:off x="7364727" y="1507351"/>
            <a:ext cx="1144630" cy="45722"/>
          </a:xfrm>
          <a:prstGeom prst="rect">
            <a:avLst/>
          </a:prstGeom>
          <a:solidFill>
            <a:srgbClr val="6B0204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6B0204"/>
                </a:solidFill>
              </a:defRPr>
            </a:pPr>
          </a:p>
        </p:txBody>
      </p:sp>
      <p:sp>
        <p:nvSpPr>
          <p:cNvPr id="693" name="TextBox 4"/>
          <p:cNvSpPr txBox="1"/>
          <p:nvPr/>
        </p:nvSpPr>
        <p:spPr>
          <a:xfrm>
            <a:off x="5178696" y="1218854"/>
            <a:ext cx="2030092" cy="5613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 algn="ctr">
              <a:defRPr spc="233" sz="2800">
                <a:solidFill>
                  <a:srgbClr val="6B0204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</a:lstStyle>
          <a:p>
            <a:pPr/>
            <a:r>
              <a:t>我们要完成</a:t>
            </a:r>
          </a:p>
        </p:txBody>
      </p:sp>
      <p:sp>
        <p:nvSpPr>
          <p:cNvPr id="694" name="矩形: 圆角 13"/>
          <p:cNvSpPr/>
          <p:nvPr/>
        </p:nvSpPr>
        <p:spPr>
          <a:xfrm>
            <a:off x="348849" y="432657"/>
            <a:ext cx="2790252" cy="1119844"/>
          </a:xfrm>
          <a:prstGeom prst="roundRect">
            <a:avLst>
              <a:gd name="adj" fmla="val 16667"/>
            </a:avLst>
          </a:prstGeom>
          <a:solidFill>
            <a:srgbClr val="FFE699"/>
          </a:solidFill>
          <a:ln w="38100">
            <a:solidFill>
              <a:srgbClr val="843C0B"/>
            </a:solidFill>
            <a:prstDash val="dash"/>
            <a:miter/>
          </a:ln>
          <a:effectLst>
            <a:outerShdw sx="100000" sy="100000" kx="0" ky="0" algn="b" rotWithShape="0" blurRad="50800" dist="38100" dir="2700000">
              <a:srgbClr val="000000">
                <a:alpha val="40000"/>
              </a:srgbClr>
            </a:outerShdw>
          </a:effectLst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695" name="TextBox 4"/>
          <p:cNvSpPr txBox="1"/>
          <p:nvPr/>
        </p:nvSpPr>
        <p:spPr>
          <a:xfrm>
            <a:off x="506102" y="424263"/>
            <a:ext cx="2580637" cy="10947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 algn="ctr">
              <a:defRPr spc="500" sz="6000">
                <a:solidFill>
                  <a:srgbClr val="6B0204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</a:lstStyle>
          <a:p>
            <a:pPr/>
            <a:r>
              <a:t>任务卡</a:t>
            </a:r>
          </a:p>
        </p:txBody>
      </p:sp>
      <p:sp>
        <p:nvSpPr>
          <p:cNvPr id="696" name="椭圆 15"/>
          <p:cNvSpPr/>
          <p:nvPr/>
        </p:nvSpPr>
        <p:spPr>
          <a:xfrm>
            <a:off x="958406" y="5202823"/>
            <a:ext cx="483419" cy="483419"/>
          </a:xfrm>
          <a:prstGeom prst="ellipse">
            <a:avLst/>
          </a:prstGeom>
          <a:solidFill>
            <a:srgbClr val="FFEC43"/>
          </a:solidFill>
          <a:ln w="73025">
            <a:solidFill>
              <a:srgbClr val="6B0204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pic>
        <p:nvPicPr>
          <p:cNvPr id="697" name="图片 16" descr="图片 16"/>
          <p:cNvPicPr>
            <a:picLocks noChangeAspect="1"/>
          </p:cNvPicPr>
          <p:nvPr/>
        </p:nvPicPr>
        <p:blipFill>
          <a:blip r:embed="rId2">
            <a:extLst/>
          </a:blip>
          <a:srcRect l="0" t="1" r="21885" b="0"/>
          <a:stretch>
            <a:fillRect/>
          </a:stretch>
        </p:blipFill>
        <p:spPr>
          <a:xfrm>
            <a:off x="9889493" y="564578"/>
            <a:ext cx="2306573" cy="5869191"/>
          </a:xfrm>
          <a:prstGeom prst="rect">
            <a:avLst/>
          </a:prstGeom>
          <a:ln w="12700">
            <a:miter lim="400000"/>
          </a:ln>
        </p:spPr>
      </p:pic>
      <p:sp>
        <p:nvSpPr>
          <p:cNvPr id="698" name="椭圆 17"/>
          <p:cNvSpPr/>
          <p:nvPr/>
        </p:nvSpPr>
        <p:spPr>
          <a:xfrm>
            <a:off x="2934483" y="394266"/>
            <a:ext cx="250193" cy="250192"/>
          </a:xfrm>
          <a:prstGeom prst="ellipse">
            <a:avLst/>
          </a:prstGeom>
          <a:solidFill>
            <a:srgbClr val="FFC700"/>
          </a:solidFill>
          <a:ln w="69850">
            <a:solidFill>
              <a:srgbClr val="6B0204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699" name="幻灯片编号"/>
          <p:cNvSpPr txBox="1"/>
          <p:nvPr>
            <p:ph type="sldNum" sz="quarter" idx="2"/>
          </p:nvPr>
        </p:nvSpPr>
        <p:spPr>
          <a:xfrm>
            <a:off x="8463948" y="6221732"/>
            <a:ext cx="273652" cy="269237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封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" name="logo_v1.jpg" descr="logo_v1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627713" y="2425219"/>
            <a:ext cx="3975103" cy="1524003"/>
          </a:xfrm>
          <a:prstGeom prst="rect">
            <a:avLst/>
          </a:prstGeom>
          <a:ln w="12700">
            <a:miter lim="400000"/>
          </a:ln>
        </p:spPr>
      </p:pic>
      <p:sp>
        <p:nvSpPr>
          <p:cNvPr id="707" name="矩形 6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AEB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grpSp>
        <p:nvGrpSpPr>
          <p:cNvPr id="710" name="组合 63"/>
          <p:cNvGrpSpPr/>
          <p:nvPr/>
        </p:nvGrpSpPr>
        <p:grpSpPr>
          <a:xfrm>
            <a:off x="1073779" y="470531"/>
            <a:ext cx="10205095" cy="5887730"/>
            <a:chOff x="-1" y="0"/>
            <a:chExt cx="10205093" cy="5887729"/>
          </a:xfrm>
        </p:grpSpPr>
        <p:sp>
          <p:nvSpPr>
            <p:cNvPr id="708" name="圆角矩形 3"/>
            <p:cNvSpPr/>
            <p:nvPr/>
          </p:nvSpPr>
          <p:spPr>
            <a:xfrm>
              <a:off x="197100" y="-1"/>
              <a:ext cx="10007993" cy="5887730"/>
            </a:xfrm>
            <a:prstGeom prst="roundRect">
              <a:avLst>
                <a:gd name="adj" fmla="val 6443"/>
              </a:avLst>
            </a:prstGeom>
            <a:solidFill>
              <a:srgbClr val="FFD200"/>
            </a:solidFill>
            <a:ln w="38100" cap="flat">
              <a:solidFill>
                <a:srgbClr val="6B0204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709" name="圆角矩形 5"/>
            <p:cNvSpPr/>
            <p:nvPr/>
          </p:nvSpPr>
          <p:spPr>
            <a:xfrm>
              <a:off x="-2" y="193873"/>
              <a:ext cx="10007993" cy="5693856"/>
            </a:xfrm>
            <a:prstGeom prst="roundRect">
              <a:avLst>
                <a:gd name="adj" fmla="val 4379"/>
              </a:avLst>
            </a:prstGeom>
            <a:solidFill>
              <a:srgbClr val="FFFFFF"/>
            </a:solidFill>
            <a:ln w="38100" cap="flat">
              <a:solidFill>
                <a:srgbClr val="6B0204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</p:grpSp>
      <p:grpSp>
        <p:nvGrpSpPr>
          <p:cNvPr id="715" name="组合 66"/>
          <p:cNvGrpSpPr/>
          <p:nvPr/>
        </p:nvGrpSpPr>
        <p:grpSpPr>
          <a:xfrm>
            <a:off x="2257417" y="-71759"/>
            <a:ext cx="240047" cy="1067447"/>
            <a:chOff x="-2" y="0"/>
            <a:chExt cx="240045" cy="1067446"/>
          </a:xfrm>
        </p:grpSpPr>
        <p:sp>
          <p:nvSpPr>
            <p:cNvPr id="711" name="矩形 67"/>
            <p:cNvSpPr/>
            <p:nvPr/>
          </p:nvSpPr>
          <p:spPr>
            <a:xfrm>
              <a:off x="39411" y="-1"/>
              <a:ext cx="161219" cy="935115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6B0204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grpSp>
          <p:nvGrpSpPr>
            <p:cNvPr id="714" name="组合 68"/>
            <p:cNvGrpSpPr/>
            <p:nvPr/>
          </p:nvGrpSpPr>
          <p:grpSpPr>
            <a:xfrm>
              <a:off x="-3" y="793959"/>
              <a:ext cx="240047" cy="273487"/>
              <a:chOff x="-1" y="-1"/>
              <a:chExt cx="240045" cy="273485"/>
            </a:xfrm>
          </p:grpSpPr>
          <p:sp>
            <p:nvSpPr>
              <p:cNvPr id="712" name="椭圆 69"/>
              <p:cNvSpPr/>
              <p:nvPr/>
            </p:nvSpPr>
            <p:spPr>
              <a:xfrm>
                <a:off x="17914" y="-2"/>
                <a:ext cx="222131" cy="273487"/>
              </a:xfrm>
              <a:prstGeom prst="ellipse">
                <a:avLst/>
              </a:prstGeom>
              <a:solidFill>
                <a:srgbClr val="6B0204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713" name="椭圆 70"/>
              <p:cNvSpPr/>
              <p:nvPr/>
            </p:nvSpPr>
            <p:spPr>
              <a:xfrm>
                <a:off x="-2" y="-2"/>
                <a:ext cx="222134" cy="273487"/>
              </a:xfrm>
              <a:prstGeom prst="ellipse">
                <a:avLst/>
              </a:prstGeom>
              <a:solidFill>
                <a:srgbClr val="FFDE83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</p:grpSp>
      </p:grpSp>
      <p:grpSp>
        <p:nvGrpSpPr>
          <p:cNvPr id="720" name="组合 71"/>
          <p:cNvGrpSpPr/>
          <p:nvPr/>
        </p:nvGrpSpPr>
        <p:grpSpPr>
          <a:xfrm>
            <a:off x="4661527" y="-71759"/>
            <a:ext cx="240047" cy="1067447"/>
            <a:chOff x="-2" y="0"/>
            <a:chExt cx="240045" cy="1067446"/>
          </a:xfrm>
        </p:grpSpPr>
        <p:sp>
          <p:nvSpPr>
            <p:cNvPr id="716" name="矩形 72"/>
            <p:cNvSpPr/>
            <p:nvPr/>
          </p:nvSpPr>
          <p:spPr>
            <a:xfrm>
              <a:off x="39411" y="-1"/>
              <a:ext cx="161219" cy="935115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6B0204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grpSp>
          <p:nvGrpSpPr>
            <p:cNvPr id="719" name="组合 73"/>
            <p:cNvGrpSpPr/>
            <p:nvPr/>
          </p:nvGrpSpPr>
          <p:grpSpPr>
            <a:xfrm>
              <a:off x="-3" y="793959"/>
              <a:ext cx="240047" cy="273487"/>
              <a:chOff x="-1" y="-1"/>
              <a:chExt cx="240045" cy="273485"/>
            </a:xfrm>
          </p:grpSpPr>
          <p:sp>
            <p:nvSpPr>
              <p:cNvPr id="717" name="椭圆 74"/>
              <p:cNvSpPr/>
              <p:nvPr/>
            </p:nvSpPr>
            <p:spPr>
              <a:xfrm>
                <a:off x="17914" y="-2"/>
                <a:ext cx="222131" cy="273487"/>
              </a:xfrm>
              <a:prstGeom prst="ellipse">
                <a:avLst/>
              </a:prstGeom>
              <a:solidFill>
                <a:srgbClr val="6B0204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718" name="椭圆 75"/>
              <p:cNvSpPr/>
              <p:nvPr/>
            </p:nvSpPr>
            <p:spPr>
              <a:xfrm>
                <a:off x="-2" y="-2"/>
                <a:ext cx="222134" cy="273487"/>
              </a:xfrm>
              <a:prstGeom prst="ellipse">
                <a:avLst/>
              </a:prstGeom>
              <a:solidFill>
                <a:srgbClr val="FFDE83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</p:grpSp>
      </p:grpSp>
      <p:grpSp>
        <p:nvGrpSpPr>
          <p:cNvPr id="725" name="组合 76"/>
          <p:cNvGrpSpPr/>
          <p:nvPr/>
        </p:nvGrpSpPr>
        <p:grpSpPr>
          <a:xfrm>
            <a:off x="7310110" y="-71759"/>
            <a:ext cx="240045" cy="1067447"/>
            <a:chOff x="-2" y="0"/>
            <a:chExt cx="240044" cy="1067446"/>
          </a:xfrm>
        </p:grpSpPr>
        <p:sp>
          <p:nvSpPr>
            <p:cNvPr id="721" name="矩形 77"/>
            <p:cNvSpPr/>
            <p:nvPr/>
          </p:nvSpPr>
          <p:spPr>
            <a:xfrm>
              <a:off x="39410" y="-1"/>
              <a:ext cx="161221" cy="935115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6B0204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grpSp>
          <p:nvGrpSpPr>
            <p:cNvPr id="724" name="组合 78"/>
            <p:cNvGrpSpPr/>
            <p:nvPr/>
          </p:nvGrpSpPr>
          <p:grpSpPr>
            <a:xfrm>
              <a:off x="-3" y="793959"/>
              <a:ext cx="240046" cy="273487"/>
              <a:chOff x="-1" y="-1"/>
              <a:chExt cx="240044" cy="273485"/>
            </a:xfrm>
          </p:grpSpPr>
          <p:sp>
            <p:nvSpPr>
              <p:cNvPr id="722" name="椭圆 79"/>
              <p:cNvSpPr/>
              <p:nvPr/>
            </p:nvSpPr>
            <p:spPr>
              <a:xfrm>
                <a:off x="17913" y="-2"/>
                <a:ext cx="222131" cy="273487"/>
              </a:xfrm>
              <a:prstGeom prst="ellipse">
                <a:avLst/>
              </a:prstGeom>
              <a:solidFill>
                <a:srgbClr val="6B0204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723" name="椭圆 80"/>
              <p:cNvSpPr/>
              <p:nvPr/>
            </p:nvSpPr>
            <p:spPr>
              <a:xfrm>
                <a:off x="-2" y="-2"/>
                <a:ext cx="222134" cy="273487"/>
              </a:xfrm>
              <a:prstGeom prst="ellipse">
                <a:avLst/>
              </a:prstGeom>
              <a:solidFill>
                <a:srgbClr val="FFDE83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</p:grpSp>
      </p:grpSp>
      <p:grpSp>
        <p:nvGrpSpPr>
          <p:cNvPr id="730" name="组合 81"/>
          <p:cNvGrpSpPr/>
          <p:nvPr/>
        </p:nvGrpSpPr>
        <p:grpSpPr>
          <a:xfrm>
            <a:off x="9645641" y="-71759"/>
            <a:ext cx="240047" cy="1067447"/>
            <a:chOff x="-1" y="0"/>
            <a:chExt cx="240045" cy="1067446"/>
          </a:xfrm>
        </p:grpSpPr>
        <p:sp>
          <p:nvSpPr>
            <p:cNvPr id="726" name="矩形 82"/>
            <p:cNvSpPr/>
            <p:nvPr/>
          </p:nvSpPr>
          <p:spPr>
            <a:xfrm>
              <a:off x="39411" y="-1"/>
              <a:ext cx="161220" cy="935115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6B0204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grpSp>
          <p:nvGrpSpPr>
            <p:cNvPr id="729" name="组合 83"/>
            <p:cNvGrpSpPr/>
            <p:nvPr/>
          </p:nvGrpSpPr>
          <p:grpSpPr>
            <a:xfrm>
              <a:off x="-2" y="793959"/>
              <a:ext cx="240046" cy="273487"/>
              <a:chOff x="-1" y="-1"/>
              <a:chExt cx="240045" cy="273485"/>
            </a:xfrm>
          </p:grpSpPr>
          <p:sp>
            <p:nvSpPr>
              <p:cNvPr id="727" name="椭圆 84"/>
              <p:cNvSpPr/>
              <p:nvPr/>
            </p:nvSpPr>
            <p:spPr>
              <a:xfrm>
                <a:off x="17914" y="-2"/>
                <a:ext cx="222131" cy="273487"/>
              </a:xfrm>
              <a:prstGeom prst="ellipse">
                <a:avLst/>
              </a:prstGeom>
              <a:solidFill>
                <a:srgbClr val="6B0204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728" name="椭圆 85"/>
              <p:cNvSpPr/>
              <p:nvPr/>
            </p:nvSpPr>
            <p:spPr>
              <a:xfrm>
                <a:off x="-2" y="-2"/>
                <a:ext cx="222135" cy="273487"/>
              </a:xfrm>
              <a:prstGeom prst="ellipse">
                <a:avLst/>
              </a:prstGeom>
              <a:solidFill>
                <a:srgbClr val="FFDE83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</p:grpSp>
      </p:grpSp>
      <p:pic>
        <p:nvPicPr>
          <p:cNvPr id="731" name="图片 86" descr="图片 86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200402" y="3643522"/>
            <a:ext cx="2809876" cy="2809879"/>
          </a:xfrm>
          <a:prstGeom prst="rect">
            <a:avLst/>
          </a:prstGeom>
          <a:ln w="12700">
            <a:miter lim="400000"/>
          </a:ln>
        </p:spPr>
      </p:pic>
      <p:sp>
        <p:nvSpPr>
          <p:cNvPr id="732" name="椭圆 87"/>
          <p:cNvSpPr/>
          <p:nvPr/>
        </p:nvSpPr>
        <p:spPr>
          <a:xfrm>
            <a:off x="10497363" y="1144796"/>
            <a:ext cx="250193" cy="250193"/>
          </a:xfrm>
          <a:prstGeom prst="ellipse">
            <a:avLst/>
          </a:prstGeom>
          <a:solidFill>
            <a:srgbClr val="6B0204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733" name="椭圆 89"/>
          <p:cNvSpPr/>
          <p:nvPr/>
        </p:nvSpPr>
        <p:spPr>
          <a:xfrm>
            <a:off x="10590072" y="299610"/>
            <a:ext cx="845193" cy="845190"/>
          </a:xfrm>
          <a:prstGeom prst="ellipse">
            <a:avLst/>
          </a:prstGeom>
          <a:solidFill>
            <a:srgbClr val="FFEC43"/>
          </a:solidFill>
          <a:ln w="73025">
            <a:solidFill>
              <a:srgbClr val="6B0204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734" name="椭圆 91"/>
          <p:cNvSpPr/>
          <p:nvPr/>
        </p:nvSpPr>
        <p:spPr>
          <a:xfrm>
            <a:off x="11081766" y="1006259"/>
            <a:ext cx="250193" cy="250193"/>
          </a:xfrm>
          <a:prstGeom prst="ellipse">
            <a:avLst/>
          </a:prstGeom>
          <a:solidFill>
            <a:srgbClr val="FFC700"/>
          </a:solidFill>
          <a:ln w="69850">
            <a:solidFill>
              <a:srgbClr val="6B0204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735" name="椭圆 92"/>
          <p:cNvSpPr/>
          <p:nvPr/>
        </p:nvSpPr>
        <p:spPr>
          <a:xfrm>
            <a:off x="1270885" y="943610"/>
            <a:ext cx="250193" cy="250193"/>
          </a:xfrm>
          <a:prstGeom prst="ellipse">
            <a:avLst/>
          </a:prstGeom>
          <a:solidFill>
            <a:srgbClr val="FFC700"/>
          </a:solidFill>
          <a:ln w="69850">
            <a:solidFill>
              <a:srgbClr val="6B0204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736" name="封面名称"/>
          <p:cNvSpPr txBox="1"/>
          <p:nvPr>
            <p:ph type="title" hasCustomPrompt="1"/>
          </p:nvPr>
        </p:nvSpPr>
        <p:spPr>
          <a:xfrm>
            <a:off x="5376741" y="2364738"/>
            <a:ext cx="5356067" cy="1325567"/>
          </a:xfrm>
          <a:prstGeom prst="rect">
            <a:avLst/>
          </a:prstGeom>
        </p:spPr>
        <p:txBody>
          <a:bodyPr lIns="45718" tIns="45718" rIns="45718" bIns="45718" anchor="t"/>
          <a:lstStyle>
            <a:lvl1pPr algn="r">
              <a:defRPr b="0" spc="0" sz="6600">
                <a:solidFill>
                  <a:srgbClr val="62110C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</a:lstStyle>
          <a:p>
            <a:pPr/>
            <a:r>
              <a:t>封面名称</a:t>
            </a:r>
          </a:p>
        </p:txBody>
      </p:sp>
      <p:grpSp>
        <p:nvGrpSpPr>
          <p:cNvPr id="740" name="成组"/>
          <p:cNvGrpSpPr/>
          <p:nvPr/>
        </p:nvGrpSpPr>
        <p:grpSpPr>
          <a:xfrm>
            <a:off x="9613699" y="5048457"/>
            <a:ext cx="1150898" cy="1089557"/>
            <a:chOff x="-1" y="-1"/>
            <a:chExt cx="1150897" cy="1089556"/>
          </a:xfrm>
        </p:grpSpPr>
        <p:pic>
          <p:nvPicPr>
            <p:cNvPr id="737" name="图像" descr="图像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 rot="16262038">
              <a:off x="2671" y="231837"/>
              <a:ext cx="855136" cy="84518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738" name="图像" descr="图像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 rot="192878">
              <a:off x="781117" y="8574"/>
              <a:ext cx="314597" cy="31119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739" name="图像" descr="图像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 rot="192878">
              <a:off x="983765" y="573521"/>
              <a:ext cx="162723" cy="16182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741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副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8" name="矩形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AEB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grpSp>
        <p:nvGrpSpPr>
          <p:cNvPr id="751" name="组合 3"/>
          <p:cNvGrpSpPr/>
          <p:nvPr/>
        </p:nvGrpSpPr>
        <p:grpSpPr>
          <a:xfrm>
            <a:off x="839781" y="550700"/>
            <a:ext cx="10512436" cy="5175685"/>
            <a:chOff x="-1" y="0"/>
            <a:chExt cx="10512435" cy="5175684"/>
          </a:xfrm>
        </p:grpSpPr>
        <p:sp>
          <p:nvSpPr>
            <p:cNvPr id="749" name="圆角矩形 3"/>
            <p:cNvSpPr/>
            <p:nvPr/>
          </p:nvSpPr>
          <p:spPr>
            <a:xfrm>
              <a:off x="203037" y="-1"/>
              <a:ext cx="10309398" cy="5175685"/>
            </a:xfrm>
            <a:prstGeom prst="roundRect">
              <a:avLst>
                <a:gd name="adj" fmla="val 6443"/>
              </a:avLst>
            </a:prstGeom>
            <a:solidFill>
              <a:srgbClr val="FFD200"/>
            </a:solidFill>
            <a:ln w="38100" cap="flat">
              <a:solidFill>
                <a:srgbClr val="6B0204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750" name="圆角矩形 5"/>
            <p:cNvSpPr/>
            <p:nvPr/>
          </p:nvSpPr>
          <p:spPr>
            <a:xfrm>
              <a:off x="-2" y="170427"/>
              <a:ext cx="10309398" cy="5005254"/>
            </a:xfrm>
            <a:prstGeom prst="roundRect">
              <a:avLst>
                <a:gd name="adj" fmla="val 4379"/>
              </a:avLst>
            </a:prstGeom>
            <a:solidFill>
              <a:srgbClr val="FFFFFF"/>
            </a:solidFill>
            <a:ln w="38100" cap="flat">
              <a:solidFill>
                <a:srgbClr val="6B0204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</p:grpSp>
      <p:sp>
        <p:nvSpPr>
          <p:cNvPr id="752" name="椭圆 6"/>
          <p:cNvSpPr/>
          <p:nvPr/>
        </p:nvSpPr>
        <p:spPr>
          <a:xfrm>
            <a:off x="435926" y="896778"/>
            <a:ext cx="250193" cy="250193"/>
          </a:xfrm>
          <a:prstGeom prst="ellipse">
            <a:avLst/>
          </a:prstGeom>
          <a:solidFill>
            <a:srgbClr val="FFC700"/>
          </a:solidFill>
          <a:ln w="69850">
            <a:solidFill>
              <a:srgbClr val="6B0204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grpSp>
        <p:nvGrpSpPr>
          <p:cNvPr id="757" name="组合 8"/>
          <p:cNvGrpSpPr/>
          <p:nvPr/>
        </p:nvGrpSpPr>
        <p:grpSpPr>
          <a:xfrm>
            <a:off x="1693855" y="-117259"/>
            <a:ext cx="268302" cy="1193111"/>
            <a:chOff x="-1" y="-1"/>
            <a:chExt cx="268301" cy="1193109"/>
          </a:xfrm>
        </p:grpSpPr>
        <p:sp>
          <p:nvSpPr>
            <p:cNvPr id="753" name="矩形 9"/>
            <p:cNvSpPr/>
            <p:nvPr/>
          </p:nvSpPr>
          <p:spPr>
            <a:xfrm>
              <a:off x="44048" y="-2"/>
              <a:ext cx="180200" cy="1045205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6B0204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grpSp>
          <p:nvGrpSpPr>
            <p:cNvPr id="756" name="组合 10"/>
            <p:cNvGrpSpPr/>
            <p:nvPr/>
          </p:nvGrpSpPr>
          <p:grpSpPr>
            <a:xfrm>
              <a:off x="-2" y="887432"/>
              <a:ext cx="268302" cy="305677"/>
              <a:chOff x="-1" y="-1"/>
              <a:chExt cx="268301" cy="305676"/>
            </a:xfrm>
          </p:grpSpPr>
          <p:sp>
            <p:nvSpPr>
              <p:cNvPr id="754" name="椭圆 11"/>
              <p:cNvSpPr/>
              <p:nvPr/>
            </p:nvSpPr>
            <p:spPr>
              <a:xfrm>
                <a:off x="20022" y="-2"/>
                <a:ext cx="248279" cy="305678"/>
              </a:xfrm>
              <a:prstGeom prst="ellipse">
                <a:avLst/>
              </a:prstGeom>
              <a:solidFill>
                <a:srgbClr val="6B0204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755" name="椭圆 12"/>
              <p:cNvSpPr/>
              <p:nvPr/>
            </p:nvSpPr>
            <p:spPr>
              <a:xfrm>
                <a:off x="-2" y="-2"/>
                <a:ext cx="248280" cy="305678"/>
              </a:xfrm>
              <a:prstGeom prst="ellipse">
                <a:avLst/>
              </a:prstGeom>
              <a:solidFill>
                <a:srgbClr val="FFD200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</p:grpSp>
      </p:grpSp>
      <p:grpSp>
        <p:nvGrpSpPr>
          <p:cNvPr id="762" name="组合 13"/>
          <p:cNvGrpSpPr/>
          <p:nvPr/>
        </p:nvGrpSpPr>
        <p:grpSpPr>
          <a:xfrm>
            <a:off x="3396672" y="-117259"/>
            <a:ext cx="268301" cy="1193111"/>
            <a:chOff x="-1" y="-1"/>
            <a:chExt cx="268299" cy="1193109"/>
          </a:xfrm>
        </p:grpSpPr>
        <p:sp>
          <p:nvSpPr>
            <p:cNvPr id="758" name="矩形 14"/>
            <p:cNvSpPr/>
            <p:nvPr/>
          </p:nvSpPr>
          <p:spPr>
            <a:xfrm>
              <a:off x="44048" y="-2"/>
              <a:ext cx="180198" cy="1045205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6B0204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grpSp>
          <p:nvGrpSpPr>
            <p:cNvPr id="761" name="组合 15"/>
            <p:cNvGrpSpPr/>
            <p:nvPr/>
          </p:nvGrpSpPr>
          <p:grpSpPr>
            <a:xfrm>
              <a:off x="-2" y="887432"/>
              <a:ext cx="268300" cy="305677"/>
              <a:chOff x="0" y="-1"/>
              <a:chExt cx="268299" cy="305676"/>
            </a:xfrm>
          </p:grpSpPr>
          <p:sp>
            <p:nvSpPr>
              <p:cNvPr id="759" name="椭圆 16"/>
              <p:cNvSpPr/>
              <p:nvPr/>
            </p:nvSpPr>
            <p:spPr>
              <a:xfrm>
                <a:off x="20022" y="-2"/>
                <a:ext cx="248277" cy="305678"/>
              </a:xfrm>
              <a:prstGeom prst="ellipse">
                <a:avLst/>
              </a:prstGeom>
              <a:solidFill>
                <a:srgbClr val="6B0204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760" name="椭圆 17"/>
              <p:cNvSpPr/>
              <p:nvPr/>
            </p:nvSpPr>
            <p:spPr>
              <a:xfrm>
                <a:off x="-1" y="-2"/>
                <a:ext cx="248277" cy="305678"/>
              </a:xfrm>
              <a:prstGeom prst="ellipse">
                <a:avLst/>
              </a:prstGeom>
              <a:solidFill>
                <a:srgbClr val="FFD200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</p:grpSp>
      </p:grpSp>
      <p:grpSp>
        <p:nvGrpSpPr>
          <p:cNvPr id="767" name="组合 18"/>
          <p:cNvGrpSpPr/>
          <p:nvPr/>
        </p:nvGrpSpPr>
        <p:grpSpPr>
          <a:xfrm>
            <a:off x="5099489" y="-117259"/>
            <a:ext cx="268301" cy="1193111"/>
            <a:chOff x="-2" y="-1"/>
            <a:chExt cx="268299" cy="1193109"/>
          </a:xfrm>
        </p:grpSpPr>
        <p:sp>
          <p:nvSpPr>
            <p:cNvPr id="763" name="矩形 19"/>
            <p:cNvSpPr/>
            <p:nvPr/>
          </p:nvSpPr>
          <p:spPr>
            <a:xfrm>
              <a:off x="44049" y="-2"/>
              <a:ext cx="180197" cy="1045205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6B0204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grpSp>
          <p:nvGrpSpPr>
            <p:cNvPr id="766" name="组合 20"/>
            <p:cNvGrpSpPr/>
            <p:nvPr/>
          </p:nvGrpSpPr>
          <p:grpSpPr>
            <a:xfrm>
              <a:off x="-3" y="887432"/>
              <a:ext cx="268301" cy="305677"/>
              <a:chOff x="-1" y="-1"/>
              <a:chExt cx="268299" cy="305676"/>
            </a:xfrm>
          </p:grpSpPr>
          <p:sp>
            <p:nvSpPr>
              <p:cNvPr id="764" name="椭圆 21"/>
              <p:cNvSpPr/>
              <p:nvPr/>
            </p:nvSpPr>
            <p:spPr>
              <a:xfrm>
                <a:off x="20022" y="-2"/>
                <a:ext cx="248277" cy="305678"/>
              </a:xfrm>
              <a:prstGeom prst="ellipse">
                <a:avLst/>
              </a:prstGeom>
              <a:solidFill>
                <a:srgbClr val="6B0204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765" name="椭圆 22"/>
              <p:cNvSpPr/>
              <p:nvPr/>
            </p:nvSpPr>
            <p:spPr>
              <a:xfrm>
                <a:off x="-2" y="-2"/>
                <a:ext cx="248277" cy="305678"/>
              </a:xfrm>
              <a:prstGeom prst="ellipse">
                <a:avLst/>
              </a:prstGeom>
              <a:solidFill>
                <a:srgbClr val="FFD200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</p:grpSp>
      </p:grpSp>
      <p:grpSp>
        <p:nvGrpSpPr>
          <p:cNvPr id="772" name="组合 23"/>
          <p:cNvGrpSpPr/>
          <p:nvPr/>
        </p:nvGrpSpPr>
        <p:grpSpPr>
          <a:xfrm>
            <a:off x="6802306" y="-117259"/>
            <a:ext cx="268300" cy="1193111"/>
            <a:chOff x="-2" y="-1"/>
            <a:chExt cx="268299" cy="1193109"/>
          </a:xfrm>
        </p:grpSpPr>
        <p:sp>
          <p:nvSpPr>
            <p:cNvPr id="768" name="矩形 24"/>
            <p:cNvSpPr/>
            <p:nvPr/>
          </p:nvSpPr>
          <p:spPr>
            <a:xfrm>
              <a:off x="44049" y="-2"/>
              <a:ext cx="180197" cy="1045205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6B0204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grpSp>
          <p:nvGrpSpPr>
            <p:cNvPr id="771" name="组合 25"/>
            <p:cNvGrpSpPr/>
            <p:nvPr/>
          </p:nvGrpSpPr>
          <p:grpSpPr>
            <a:xfrm>
              <a:off x="-3" y="887432"/>
              <a:ext cx="268301" cy="305677"/>
              <a:chOff x="-1" y="-1"/>
              <a:chExt cx="268299" cy="305676"/>
            </a:xfrm>
          </p:grpSpPr>
          <p:sp>
            <p:nvSpPr>
              <p:cNvPr id="769" name="椭圆 26"/>
              <p:cNvSpPr/>
              <p:nvPr/>
            </p:nvSpPr>
            <p:spPr>
              <a:xfrm>
                <a:off x="20022" y="-2"/>
                <a:ext cx="248277" cy="305678"/>
              </a:xfrm>
              <a:prstGeom prst="ellipse">
                <a:avLst/>
              </a:prstGeom>
              <a:solidFill>
                <a:srgbClr val="6B0204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770" name="椭圆 27"/>
              <p:cNvSpPr/>
              <p:nvPr/>
            </p:nvSpPr>
            <p:spPr>
              <a:xfrm>
                <a:off x="-2" y="-2"/>
                <a:ext cx="248277" cy="305678"/>
              </a:xfrm>
              <a:prstGeom prst="ellipse">
                <a:avLst/>
              </a:prstGeom>
              <a:solidFill>
                <a:srgbClr val="FFD200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</p:grpSp>
      </p:grpSp>
      <p:grpSp>
        <p:nvGrpSpPr>
          <p:cNvPr id="777" name="组合 28"/>
          <p:cNvGrpSpPr/>
          <p:nvPr/>
        </p:nvGrpSpPr>
        <p:grpSpPr>
          <a:xfrm>
            <a:off x="8505120" y="-117259"/>
            <a:ext cx="268300" cy="1193111"/>
            <a:chOff x="-1" y="-1"/>
            <a:chExt cx="268299" cy="1193109"/>
          </a:xfrm>
        </p:grpSpPr>
        <p:sp>
          <p:nvSpPr>
            <p:cNvPr id="773" name="矩形 29"/>
            <p:cNvSpPr/>
            <p:nvPr/>
          </p:nvSpPr>
          <p:spPr>
            <a:xfrm>
              <a:off x="44048" y="-2"/>
              <a:ext cx="180198" cy="1045205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6B0204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grpSp>
          <p:nvGrpSpPr>
            <p:cNvPr id="776" name="组合 30"/>
            <p:cNvGrpSpPr/>
            <p:nvPr/>
          </p:nvGrpSpPr>
          <p:grpSpPr>
            <a:xfrm>
              <a:off x="-2" y="887432"/>
              <a:ext cx="268300" cy="305677"/>
              <a:chOff x="0" y="-1"/>
              <a:chExt cx="268299" cy="305676"/>
            </a:xfrm>
          </p:grpSpPr>
          <p:sp>
            <p:nvSpPr>
              <p:cNvPr id="774" name="椭圆 31"/>
              <p:cNvSpPr/>
              <p:nvPr/>
            </p:nvSpPr>
            <p:spPr>
              <a:xfrm>
                <a:off x="20022" y="-2"/>
                <a:ext cx="248277" cy="305678"/>
              </a:xfrm>
              <a:prstGeom prst="ellipse">
                <a:avLst/>
              </a:prstGeom>
              <a:solidFill>
                <a:srgbClr val="6B0204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775" name="椭圆 32"/>
              <p:cNvSpPr/>
              <p:nvPr/>
            </p:nvSpPr>
            <p:spPr>
              <a:xfrm>
                <a:off x="-1" y="-2"/>
                <a:ext cx="248277" cy="305678"/>
              </a:xfrm>
              <a:prstGeom prst="ellipse">
                <a:avLst/>
              </a:prstGeom>
              <a:solidFill>
                <a:srgbClr val="FFD200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</p:grpSp>
      </p:grpSp>
      <p:grpSp>
        <p:nvGrpSpPr>
          <p:cNvPr id="782" name="组合 33"/>
          <p:cNvGrpSpPr/>
          <p:nvPr/>
        </p:nvGrpSpPr>
        <p:grpSpPr>
          <a:xfrm>
            <a:off x="10207937" y="-117259"/>
            <a:ext cx="268300" cy="1193111"/>
            <a:chOff x="-2" y="-1"/>
            <a:chExt cx="268299" cy="1193109"/>
          </a:xfrm>
        </p:grpSpPr>
        <p:sp>
          <p:nvSpPr>
            <p:cNvPr id="778" name="矩形 34"/>
            <p:cNvSpPr/>
            <p:nvPr/>
          </p:nvSpPr>
          <p:spPr>
            <a:xfrm>
              <a:off x="44049" y="-2"/>
              <a:ext cx="180197" cy="1045205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6B0204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grpSp>
          <p:nvGrpSpPr>
            <p:cNvPr id="781" name="组合 35"/>
            <p:cNvGrpSpPr/>
            <p:nvPr/>
          </p:nvGrpSpPr>
          <p:grpSpPr>
            <a:xfrm>
              <a:off x="-3" y="887432"/>
              <a:ext cx="268301" cy="305677"/>
              <a:chOff x="-1" y="-1"/>
              <a:chExt cx="268299" cy="305676"/>
            </a:xfrm>
          </p:grpSpPr>
          <p:sp>
            <p:nvSpPr>
              <p:cNvPr id="779" name="椭圆 36"/>
              <p:cNvSpPr/>
              <p:nvPr/>
            </p:nvSpPr>
            <p:spPr>
              <a:xfrm>
                <a:off x="20022" y="-2"/>
                <a:ext cx="248277" cy="305678"/>
              </a:xfrm>
              <a:prstGeom prst="ellipse">
                <a:avLst/>
              </a:prstGeom>
              <a:solidFill>
                <a:srgbClr val="6B0204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780" name="椭圆 37"/>
              <p:cNvSpPr/>
              <p:nvPr/>
            </p:nvSpPr>
            <p:spPr>
              <a:xfrm>
                <a:off x="-2" y="-2"/>
                <a:ext cx="248277" cy="305678"/>
              </a:xfrm>
              <a:prstGeom prst="ellipse">
                <a:avLst/>
              </a:prstGeom>
              <a:solidFill>
                <a:srgbClr val="FFD200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</p:grpSp>
      </p:grpSp>
      <p:pic>
        <p:nvPicPr>
          <p:cNvPr id="783" name="图片 39" descr="图片 39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0440" y="4738065"/>
            <a:ext cx="1604603" cy="1604603"/>
          </a:xfrm>
          <a:prstGeom prst="rect">
            <a:avLst/>
          </a:prstGeom>
          <a:ln w="12700">
            <a:miter lim="400000"/>
          </a:ln>
        </p:spPr>
      </p:pic>
      <p:sp>
        <p:nvSpPr>
          <p:cNvPr id="784" name="标题文本"/>
          <p:cNvSpPr txBox="1"/>
          <p:nvPr>
            <p:ph type="title"/>
          </p:nvPr>
        </p:nvSpPr>
        <p:spPr>
          <a:xfrm>
            <a:off x="5069568" y="2079562"/>
            <a:ext cx="9753601" cy="1668467"/>
          </a:xfrm>
          <a:prstGeom prst="rect">
            <a:avLst/>
          </a:prstGeom>
        </p:spPr>
        <p:txBody>
          <a:bodyPr/>
          <a:lstStyle/>
          <a:p>
            <a:pPr/>
            <a:r>
              <a:t>标题文本</a:t>
            </a:r>
          </a:p>
        </p:txBody>
      </p:sp>
      <p:pic>
        <p:nvPicPr>
          <p:cNvPr id="785" name="图片 86" descr="图片 86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flipH="1">
            <a:off x="8231847" y="3113433"/>
            <a:ext cx="2809879" cy="2809879"/>
          </a:xfrm>
          <a:prstGeom prst="rect">
            <a:avLst/>
          </a:prstGeom>
          <a:ln w="12700">
            <a:miter lim="400000"/>
          </a:ln>
        </p:spPr>
      </p:pic>
      <p:sp>
        <p:nvSpPr>
          <p:cNvPr id="786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想一想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5" name="矩形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93" name="矩形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FAEB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794" name="s"/>
            <p:cNvSpPr txBox="1"/>
            <p:nvPr/>
          </p:nvSpPr>
          <p:spPr>
            <a:xfrm>
              <a:off x="0" y="3243581"/>
              <a:ext cx="12192000" cy="37083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>
              <a:lvl1pPr algn="ctr">
                <a:defRPr>
                  <a:solidFill>
                    <a:srgbClr val="FFFFFF"/>
                  </a:solidFill>
                </a:defRPr>
              </a:lvl1pPr>
            </a:lstStyle>
            <a:p>
              <a:pPr/>
              <a:r>
                <a:t>s</a:t>
              </a:r>
            </a:p>
          </p:txBody>
        </p:sp>
      </p:grpSp>
      <p:grpSp>
        <p:nvGrpSpPr>
          <p:cNvPr id="798" name="组合 3"/>
          <p:cNvGrpSpPr/>
          <p:nvPr/>
        </p:nvGrpSpPr>
        <p:grpSpPr>
          <a:xfrm>
            <a:off x="1073779" y="470531"/>
            <a:ext cx="10205095" cy="5887730"/>
            <a:chOff x="-1" y="0"/>
            <a:chExt cx="10205093" cy="5887729"/>
          </a:xfrm>
        </p:grpSpPr>
        <p:sp>
          <p:nvSpPr>
            <p:cNvPr id="796" name="圆角矩形 3"/>
            <p:cNvSpPr/>
            <p:nvPr/>
          </p:nvSpPr>
          <p:spPr>
            <a:xfrm>
              <a:off x="197100" y="-1"/>
              <a:ext cx="10007993" cy="5887730"/>
            </a:xfrm>
            <a:prstGeom prst="roundRect">
              <a:avLst>
                <a:gd name="adj" fmla="val 6443"/>
              </a:avLst>
            </a:prstGeom>
            <a:solidFill>
              <a:srgbClr val="FFD200"/>
            </a:solidFill>
            <a:ln w="38100" cap="flat">
              <a:solidFill>
                <a:srgbClr val="6B0204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797" name="圆角矩形 5"/>
            <p:cNvSpPr/>
            <p:nvPr/>
          </p:nvSpPr>
          <p:spPr>
            <a:xfrm>
              <a:off x="-2" y="193873"/>
              <a:ext cx="10007993" cy="5693856"/>
            </a:xfrm>
            <a:prstGeom prst="roundRect">
              <a:avLst>
                <a:gd name="adj" fmla="val 4379"/>
              </a:avLst>
            </a:prstGeom>
            <a:solidFill>
              <a:srgbClr val="FFFFFF"/>
            </a:solidFill>
            <a:ln w="38100" cap="flat">
              <a:solidFill>
                <a:srgbClr val="6B0204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</p:grpSp>
      <p:grpSp>
        <p:nvGrpSpPr>
          <p:cNvPr id="803" name="组合 6"/>
          <p:cNvGrpSpPr/>
          <p:nvPr/>
        </p:nvGrpSpPr>
        <p:grpSpPr>
          <a:xfrm>
            <a:off x="2257417" y="-71759"/>
            <a:ext cx="240047" cy="1067447"/>
            <a:chOff x="-2" y="0"/>
            <a:chExt cx="240045" cy="1067446"/>
          </a:xfrm>
        </p:grpSpPr>
        <p:sp>
          <p:nvSpPr>
            <p:cNvPr id="799" name="矩形 7"/>
            <p:cNvSpPr/>
            <p:nvPr/>
          </p:nvSpPr>
          <p:spPr>
            <a:xfrm>
              <a:off x="39411" y="-1"/>
              <a:ext cx="161219" cy="935115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6B0204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grpSp>
          <p:nvGrpSpPr>
            <p:cNvPr id="802" name="组合 8"/>
            <p:cNvGrpSpPr/>
            <p:nvPr/>
          </p:nvGrpSpPr>
          <p:grpSpPr>
            <a:xfrm>
              <a:off x="-3" y="793959"/>
              <a:ext cx="240047" cy="273487"/>
              <a:chOff x="-1" y="-1"/>
              <a:chExt cx="240045" cy="273485"/>
            </a:xfrm>
          </p:grpSpPr>
          <p:sp>
            <p:nvSpPr>
              <p:cNvPr id="800" name="椭圆 9"/>
              <p:cNvSpPr/>
              <p:nvPr/>
            </p:nvSpPr>
            <p:spPr>
              <a:xfrm>
                <a:off x="17914" y="-2"/>
                <a:ext cx="222131" cy="273487"/>
              </a:xfrm>
              <a:prstGeom prst="ellipse">
                <a:avLst/>
              </a:prstGeom>
              <a:solidFill>
                <a:srgbClr val="6B0204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801" name="椭圆 10"/>
              <p:cNvSpPr/>
              <p:nvPr/>
            </p:nvSpPr>
            <p:spPr>
              <a:xfrm>
                <a:off x="-2" y="-2"/>
                <a:ext cx="222134" cy="273487"/>
              </a:xfrm>
              <a:prstGeom prst="ellipse">
                <a:avLst/>
              </a:prstGeom>
              <a:solidFill>
                <a:srgbClr val="FFDE83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</p:grpSp>
      </p:grpSp>
      <p:grpSp>
        <p:nvGrpSpPr>
          <p:cNvPr id="808" name="组合 11"/>
          <p:cNvGrpSpPr/>
          <p:nvPr/>
        </p:nvGrpSpPr>
        <p:grpSpPr>
          <a:xfrm>
            <a:off x="4661527" y="-71759"/>
            <a:ext cx="240047" cy="1067447"/>
            <a:chOff x="-2" y="0"/>
            <a:chExt cx="240045" cy="1067446"/>
          </a:xfrm>
        </p:grpSpPr>
        <p:sp>
          <p:nvSpPr>
            <p:cNvPr id="804" name="矩形 12"/>
            <p:cNvSpPr/>
            <p:nvPr/>
          </p:nvSpPr>
          <p:spPr>
            <a:xfrm>
              <a:off x="39411" y="-1"/>
              <a:ext cx="161219" cy="935115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6B0204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grpSp>
          <p:nvGrpSpPr>
            <p:cNvPr id="807" name="组合 13"/>
            <p:cNvGrpSpPr/>
            <p:nvPr/>
          </p:nvGrpSpPr>
          <p:grpSpPr>
            <a:xfrm>
              <a:off x="-3" y="793959"/>
              <a:ext cx="240047" cy="273487"/>
              <a:chOff x="-1" y="-1"/>
              <a:chExt cx="240045" cy="273485"/>
            </a:xfrm>
          </p:grpSpPr>
          <p:sp>
            <p:nvSpPr>
              <p:cNvPr id="805" name="椭圆 14"/>
              <p:cNvSpPr/>
              <p:nvPr/>
            </p:nvSpPr>
            <p:spPr>
              <a:xfrm>
                <a:off x="17914" y="-2"/>
                <a:ext cx="222131" cy="273487"/>
              </a:xfrm>
              <a:prstGeom prst="ellipse">
                <a:avLst/>
              </a:prstGeom>
              <a:solidFill>
                <a:srgbClr val="6B0204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806" name="椭圆 15"/>
              <p:cNvSpPr/>
              <p:nvPr/>
            </p:nvSpPr>
            <p:spPr>
              <a:xfrm>
                <a:off x="-2" y="-2"/>
                <a:ext cx="222134" cy="273487"/>
              </a:xfrm>
              <a:prstGeom prst="ellipse">
                <a:avLst/>
              </a:prstGeom>
              <a:solidFill>
                <a:srgbClr val="FFDE83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</p:grpSp>
      </p:grpSp>
      <p:grpSp>
        <p:nvGrpSpPr>
          <p:cNvPr id="813" name="组合 16"/>
          <p:cNvGrpSpPr/>
          <p:nvPr/>
        </p:nvGrpSpPr>
        <p:grpSpPr>
          <a:xfrm>
            <a:off x="7310110" y="-71759"/>
            <a:ext cx="240045" cy="1067447"/>
            <a:chOff x="-2" y="0"/>
            <a:chExt cx="240044" cy="1067446"/>
          </a:xfrm>
        </p:grpSpPr>
        <p:sp>
          <p:nvSpPr>
            <p:cNvPr id="809" name="矩形 17"/>
            <p:cNvSpPr/>
            <p:nvPr/>
          </p:nvSpPr>
          <p:spPr>
            <a:xfrm>
              <a:off x="39410" y="-1"/>
              <a:ext cx="161221" cy="935115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6B0204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grpSp>
          <p:nvGrpSpPr>
            <p:cNvPr id="812" name="组合 18"/>
            <p:cNvGrpSpPr/>
            <p:nvPr/>
          </p:nvGrpSpPr>
          <p:grpSpPr>
            <a:xfrm>
              <a:off x="-3" y="793959"/>
              <a:ext cx="240046" cy="273487"/>
              <a:chOff x="-1" y="-1"/>
              <a:chExt cx="240044" cy="273485"/>
            </a:xfrm>
          </p:grpSpPr>
          <p:sp>
            <p:nvSpPr>
              <p:cNvPr id="810" name="椭圆 19"/>
              <p:cNvSpPr/>
              <p:nvPr/>
            </p:nvSpPr>
            <p:spPr>
              <a:xfrm>
                <a:off x="17913" y="-2"/>
                <a:ext cx="222131" cy="273487"/>
              </a:xfrm>
              <a:prstGeom prst="ellipse">
                <a:avLst/>
              </a:prstGeom>
              <a:solidFill>
                <a:srgbClr val="6B0204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811" name="椭圆 20"/>
              <p:cNvSpPr/>
              <p:nvPr/>
            </p:nvSpPr>
            <p:spPr>
              <a:xfrm>
                <a:off x="-2" y="-2"/>
                <a:ext cx="222134" cy="273487"/>
              </a:xfrm>
              <a:prstGeom prst="ellipse">
                <a:avLst/>
              </a:prstGeom>
              <a:solidFill>
                <a:srgbClr val="FFDE83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</p:grpSp>
      </p:grpSp>
      <p:grpSp>
        <p:nvGrpSpPr>
          <p:cNvPr id="818" name="组合 21"/>
          <p:cNvGrpSpPr/>
          <p:nvPr/>
        </p:nvGrpSpPr>
        <p:grpSpPr>
          <a:xfrm>
            <a:off x="9645641" y="-71759"/>
            <a:ext cx="240047" cy="1067447"/>
            <a:chOff x="-1" y="0"/>
            <a:chExt cx="240045" cy="1067446"/>
          </a:xfrm>
        </p:grpSpPr>
        <p:sp>
          <p:nvSpPr>
            <p:cNvPr id="814" name="矩形 22"/>
            <p:cNvSpPr/>
            <p:nvPr/>
          </p:nvSpPr>
          <p:spPr>
            <a:xfrm>
              <a:off x="39411" y="-1"/>
              <a:ext cx="161220" cy="935115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6B0204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grpSp>
          <p:nvGrpSpPr>
            <p:cNvPr id="817" name="组合 23"/>
            <p:cNvGrpSpPr/>
            <p:nvPr/>
          </p:nvGrpSpPr>
          <p:grpSpPr>
            <a:xfrm>
              <a:off x="-2" y="793959"/>
              <a:ext cx="240046" cy="273487"/>
              <a:chOff x="-1" y="-1"/>
              <a:chExt cx="240045" cy="273485"/>
            </a:xfrm>
          </p:grpSpPr>
          <p:sp>
            <p:nvSpPr>
              <p:cNvPr id="815" name="椭圆 24"/>
              <p:cNvSpPr/>
              <p:nvPr/>
            </p:nvSpPr>
            <p:spPr>
              <a:xfrm>
                <a:off x="17914" y="-2"/>
                <a:ext cx="222131" cy="273487"/>
              </a:xfrm>
              <a:prstGeom prst="ellipse">
                <a:avLst/>
              </a:prstGeom>
              <a:solidFill>
                <a:srgbClr val="6B0204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816" name="椭圆 25"/>
              <p:cNvSpPr/>
              <p:nvPr/>
            </p:nvSpPr>
            <p:spPr>
              <a:xfrm>
                <a:off x="-2" y="-2"/>
                <a:ext cx="222135" cy="273487"/>
              </a:xfrm>
              <a:prstGeom prst="ellipse">
                <a:avLst/>
              </a:prstGeom>
              <a:solidFill>
                <a:srgbClr val="FFDE83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</p:grpSp>
      </p:grpSp>
      <p:sp>
        <p:nvSpPr>
          <p:cNvPr id="819" name="椭圆 29"/>
          <p:cNvSpPr/>
          <p:nvPr/>
        </p:nvSpPr>
        <p:spPr>
          <a:xfrm>
            <a:off x="10497363" y="1144796"/>
            <a:ext cx="250193" cy="250193"/>
          </a:xfrm>
          <a:prstGeom prst="ellipse">
            <a:avLst/>
          </a:prstGeom>
          <a:solidFill>
            <a:srgbClr val="6B0204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820" name="椭圆 31"/>
          <p:cNvSpPr/>
          <p:nvPr/>
        </p:nvSpPr>
        <p:spPr>
          <a:xfrm>
            <a:off x="10590072" y="299610"/>
            <a:ext cx="845193" cy="845190"/>
          </a:xfrm>
          <a:prstGeom prst="ellipse">
            <a:avLst/>
          </a:prstGeom>
          <a:solidFill>
            <a:srgbClr val="FFEC43"/>
          </a:solidFill>
          <a:ln w="73025">
            <a:solidFill>
              <a:srgbClr val="6B0204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821" name="椭圆 33"/>
          <p:cNvSpPr/>
          <p:nvPr/>
        </p:nvSpPr>
        <p:spPr>
          <a:xfrm>
            <a:off x="11081766" y="1006259"/>
            <a:ext cx="250193" cy="250193"/>
          </a:xfrm>
          <a:prstGeom prst="ellipse">
            <a:avLst/>
          </a:prstGeom>
          <a:solidFill>
            <a:srgbClr val="FFC700"/>
          </a:solidFill>
          <a:ln w="69850">
            <a:solidFill>
              <a:srgbClr val="6B0204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822" name="椭圆 34"/>
          <p:cNvSpPr/>
          <p:nvPr/>
        </p:nvSpPr>
        <p:spPr>
          <a:xfrm>
            <a:off x="1270885" y="943610"/>
            <a:ext cx="250193" cy="250193"/>
          </a:xfrm>
          <a:prstGeom prst="ellipse">
            <a:avLst/>
          </a:prstGeom>
          <a:solidFill>
            <a:srgbClr val="FFC700"/>
          </a:solidFill>
          <a:ln w="69850">
            <a:solidFill>
              <a:srgbClr val="6B0204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823" name="六边形 16"/>
          <p:cNvSpPr/>
          <p:nvPr/>
        </p:nvSpPr>
        <p:spPr>
          <a:xfrm rot="5400000">
            <a:off x="1453124" y="3704268"/>
            <a:ext cx="1514077" cy="130524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0800"/>
                </a:moveTo>
                <a:lnTo>
                  <a:pt x="4655" y="0"/>
                </a:lnTo>
                <a:lnTo>
                  <a:pt x="16945" y="0"/>
                </a:lnTo>
                <a:lnTo>
                  <a:pt x="21600" y="10800"/>
                </a:lnTo>
                <a:lnTo>
                  <a:pt x="16945" y="21600"/>
                </a:lnTo>
                <a:lnTo>
                  <a:pt x="4655" y="21600"/>
                </a:lnTo>
                <a:close/>
              </a:path>
            </a:pathLst>
          </a:custGeom>
          <a:ln w="63500">
            <a:solidFill>
              <a:srgbClr val="62110C"/>
            </a:solidFill>
            <a:miter/>
          </a:ln>
        </p:spPr>
        <p:txBody>
          <a:bodyPr lIns="45718" tIns="45718" rIns="45718" bIns="45718" anchor="ctr"/>
          <a:lstStyle/>
          <a:p>
            <a:pPr algn="ctr" defTabSz="2438337">
              <a:lnSpc>
                <a:spcPct val="90000"/>
              </a:lnSpc>
              <a:spcBef>
                <a:spcPts val="4500"/>
              </a:spcBef>
              <a:defRPr sz="4800">
                <a:solidFill>
                  <a:srgbClr val="FFFFFF"/>
                </a:solidFill>
              </a:defRPr>
            </a:pPr>
          </a:p>
        </p:txBody>
      </p:sp>
      <p:sp>
        <p:nvSpPr>
          <p:cNvPr id="824" name="直线连接符 17"/>
          <p:cNvSpPr/>
          <p:nvPr/>
        </p:nvSpPr>
        <p:spPr>
          <a:xfrm flipH="1">
            <a:off x="2200448" y="5113925"/>
            <a:ext cx="9715" cy="1259041"/>
          </a:xfrm>
          <a:prstGeom prst="line">
            <a:avLst/>
          </a:prstGeom>
          <a:ln w="76200">
            <a:solidFill>
              <a:srgbClr val="62110C"/>
            </a:solidFill>
            <a:miter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825" name="文本框 18"/>
          <p:cNvSpPr txBox="1"/>
          <p:nvPr/>
        </p:nvSpPr>
        <p:spPr>
          <a:xfrm>
            <a:off x="1865789" y="3439131"/>
            <a:ext cx="854790" cy="18059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defTabSz="2438337">
              <a:lnSpc>
                <a:spcPct val="90000"/>
              </a:lnSpc>
              <a:spcBef>
                <a:spcPts val="4500"/>
              </a:spcBef>
              <a:defRPr sz="9600">
                <a:solidFill>
                  <a:srgbClr val="61110D"/>
                </a:solidFill>
                <a:latin typeface="PingFang SC Semibold"/>
                <a:ea typeface="PingFang SC Semibold"/>
                <a:cs typeface="PingFang SC Semibold"/>
                <a:sym typeface="PingFang SC Semibold"/>
              </a:defRPr>
            </a:lvl1pPr>
          </a:lstStyle>
          <a:p>
            <a:pPr/>
            <a:r>
              <a:t>？</a:t>
            </a:r>
          </a:p>
        </p:txBody>
      </p:sp>
      <p:sp>
        <p:nvSpPr>
          <p:cNvPr id="826" name="矩形 9"/>
          <p:cNvSpPr/>
          <p:nvPr/>
        </p:nvSpPr>
        <p:spPr>
          <a:xfrm>
            <a:off x="3812280" y="1509491"/>
            <a:ext cx="1144630" cy="45722"/>
          </a:xfrm>
          <a:prstGeom prst="rect">
            <a:avLst/>
          </a:prstGeom>
          <a:solidFill>
            <a:srgbClr val="6B0204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6B0204"/>
                </a:solidFill>
              </a:defRPr>
            </a:pPr>
          </a:p>
        </p:txBody>
      </p:sp>
      <p:sp>
        <p:nvSpPr>
          <p:cNvPr id="827" name="矩形 10"/>
          <p:cNvSpPr/>
          <p:nvPr/>
        </p:nvSpPr>
        <p:spPr>
          <a:xfrm>
            <a:off x="7364727" y="1507351"/>
            <a:ext cx="1144630" cy="45722"/>
          </a:xfrm>
          <a:prstGeom prst="rect">
            <a:avLst/>
          </a:prstGeom>
          <a:solidFill>
            <a:srgbClr val="6B0204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6B0204"/>
                </a:solidFill>
              </a:defRPr>
            </a:pPr>
          </a:p>
        </p:txBody>
      </p:sp>
      <p:pic>
        <p:nvPicPr>
          <p:cNvPr id="828" name="图像" descr="图像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049423" y="1340876"/>
            <a:ext cx="8044246" cy="4371872"/>
          </a:xfrm>
          <a:prstGeom prst="rect">
            <a:avLst/>
          </a:prstGeom>
          <a:ln w="12700">
            <a:miter lim="400000"/>
          </a:ln>
        </p:spPr>
      </p:pic>
      <p:sp>
        <p:nvSpPr>
          <p:cNvPr id="829" name="想一想"/>
          <p:cNvSpPr txBox="1"/>
          <p:nvPr/>
        </p:nvSpPr>
        <p:spPr>
          <a:xfrm>
            <a:off x="5445152" y="1186386"/>
            <a:ext cx="1712543" cy="6876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 anchor="ctr">
            <a:normAutofit fontScale="100000" lnSpcReduction="0"/>
          </a:bodyPr>
          <a:lstStyle>
            <a:lvl1pPr>
              <a:defRPr b="1" spc="200" sz="3200">
                <a:solidFill>
                  <a:srgbClr val="61110B"/>
                </a:solidFill>
                <a:latin typeface="微软雅黑"/>
                <a:ea typeface="微软雅黑"/>
                <a:cs typeface="微软雅黑"/>
                <a:sym typeface="微软雅黑"/>
              </a:defRPr>
            </a:lvl1pPr>
          </a:lstStyle>
          <a:p>
            <a:pPr/>
            <a:r>
              <a:t>想一想</a:t>
            </a:r>
          </a:p>
        </p:txBody>
      </p:sp>
      <p:pic>
        <p:nvPicPr>
          <p:cNvPr id="830" name="图片 14" descr="图片 14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562038" y="4392100"/>
            <a:ext cx="2340613" cy="2340613"/>
          </a:xfrm>
          <a:prstGeom prst="rect">
            <a:avLst/>
          </a:prstGeom>
          <a:ln w="12700">
            <a:miter lim="400000"/>
          </a:ln>
        </p:spPr>
      </p:pic>
      <p:sp>
        <p:nvSpPr>
          <p:cNvPr id="831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想一想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0" name="矩形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38" name="矩形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FAEB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839" name="s"/>
            <p:cNvSpPr txBox="1"/>
            <p:nvPr/>
          </p:nvSpPr>
          <p:spPr>
            <a:xfrm>
              <a:off x="0" y="3243581"/>
              <a:ext cx="12192000" cy="37083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>
              <a:lvl1pPr algn="ctr">
                <a:defRPr>
                  <a:solidFill>
                    <a:srgbClr val="FFFFFF"/>
                  </a:solidFill>
                </a:defRPr>
              </a:lvl1pPr>
            </a:lstStyle>
            <a:p>
              <a:pPr/>
              <a:r>
                <a:t>s</a:t>
              </a:r>
            </a:p>
          </p:txBody>
        </p:sp>
      </p:grpSp>
      <p:grpSp>
        <p:nvGrpSpPr>
          <p:cNvPr id="843" name="组合 3"/>
          <p:cNvGrpSpPr/>
          <p:nvPr/>
        </p:nvGrpSpPr>
        <p:grpSpPr>
          <a:xfrm>
            <a:off x="1073779" y="470531"/>
            <a:ext cx="10205095" cy="5887730"/>
            <a:chOff x="-1" y="0"/>
            <a:chExt cx="10205093" cy="5887729"/>
          </a:xfrm>
        </p:grpSpPr>
        <p:sp>
          <p:nvSpPr>
            <p:cNvPr id="841" name="圆角矩形 3"/>
            <p:cNvSpPr/>
            <p:nvPr/>
          </p:nvSpPr>
          <p:spPr>
            <a:xfrm>
              <a:off x="197100" y="-1"/>
              <a:ext cx="10007993" cy="5887730"/>
            </a:xfrm>
            <a:prstGeom prst="roundRect">
              <a:avLst>
                <a:gd name="adj" fmla="val 6443"/>
              </a:avLst>
            </a:prstGeom>
            <a:solidFill>
              <a:srgbClr val="FFD200"/>
            </a:solidFill>
            <a:ln w="38100" cap="flat">
              <a:solidFill>
                <a:srgbClr val="6B0204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842" name="圆角矩形 5"/>
            <p:cNvSpPr/>
            <p:nvPr/>
          </p:nvSpPr>
          <p:spPr>
            <a:xfrm>
              <a:off x="-2" y="193873"/>
              <a:ext cx="10007993" cy="5693856"/>
            </a:xfrm>
            <a:prstGeom prst="roundRect">
              <a:avLst>
                <a:gd name="adj" fmla="val 4379"/>
              </a:avLst>
            </a:prstGeom>
            <a:solidFill>
              <a:srgbClr val="FFFFFF"/>
            </a:solidFill>
            <a:ln w="38100" cap="flat">
              <a:solidFill>
                <a:srgbClr val="6B0204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</p:grpSp>
      <p:grpSp>
        <p:nvGrpSpPr>
          <p:cNvPr id="848" name="组合 6"/>
          <p:cNvGrpSpPr/>
          <p:nvPr/>
        </p:nvGrpSpPr>
        <p:grpSpPr>
          <a:xfrm>
            <a:off x="2257417" y="-71759"/>
            <a:ext cx="240047" cy="1067447"/>
            <a:chOff x="-2" y="0"/>
            <a:chExt cx="240045" cy="1067446"/>
          </a:xfrm>
        </p:grpSpPr>
        <p:sp>
          <p:nvSpPr>
            <p:cNvPr id="844" name="矩形 7"/>
            <p:cNvSpPr/>
            <p:nvPr/>
          </p:nvSpPr>
          <p:spPr>
            <a:xfrm>
              <a:off x="39411" y="-1"/>
              <a:ext cx="161219" cy="935115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6B0204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grpSp>
          <p:nvGrpSpPr>
            <p:cNvPr id="847" name="组合 8"/>
            <p:cNvGrpSpPr/>
            <p:nvPr/>
          </p:nvGrpSpPr>
          <p:grpSpPr>
            <a:xfrm>
              <a:off x="-3" y="793959"/>
              <a:ext cx="240047" cy="273487"/>
              <a:chOff x="-1" y="-1"/>
              <a:chExt cx="240045" cy="273485"/>
            </a:xfrm>
          </p:grpSpPr>
          <p:sp>
            <p:nvSpPr>
              <p:cNvPr id="845" name="椭圆 9"/>
              <p:cNvSpPr/>
              <p:nvPr/>
            </p:nvSpPr>
            <p:spPr>
              <a:xfrm>
                <a:off x="17914" y="-2"/>
                <a:ext cx="222131" cy="273487"/>
              </a:xfrm>
              <a:prstGeom prst="ellipse">
                <a:avLst/>
              </a:prstGeom>
              <a:solidFill>
                <a:srgbClr val="6B0204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846" name="椭圆 10"/>
              <p:cNvSpPr/>
              <p:nvPr/>
            </p:nvSpPr>
            <p:spPr>
              <a:xfrm>
                <a:off x="-2" y="-2"/>
                <a:ext cx="222134" cy="273487"/>
              </a:xfrm>
              <a:prstGeom prst="ellipse">
                <a:avLst/>
              </a:prstGeom>
              <a:solidFill>
                <a:srgbClr val="FFDE83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</p:grpSp>
      </p:grpSp>
      <p:grpSp>
        <p:nvGrpSpPr>
          <p:cNvPr id="853" name="组合 11"/>
          <p:cNvGrpSpPr/>
          <p:nvPr/>
        </p:nvGrpSpPr>
        <p:grpSpPr>
          <a:xfrm>
            <a:off x="4661527" y="-71759"/>
            <a:ext cx="240047" cy="1067447"/>
            <a:chOff x="-2" y="0"/>
            <a:chExt cx="240045" cy="1067446"/>
          </a:xfrm>
        </p:grpSpPr>
        <p:sp>
          <p:nvSpPr>
            <p:cNvPr id="849" name="矩形 12"/>
            <p:cNvSpPr/>
            <p:nvPr/>
          </p:nvSpPr>
          <p:spPr>
            <a:xfrm>
              <a:off x="39411" y="-1"/>
              <a:ext cx="161219" cy="935115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6B0204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grpSp>
          <p:nvGrpSpPr>
            <p:cNvPr id="852" name="组合 13"/>
            <p:cNvGrpSpPr/>
            <p:nvPr/>
          </p:nvGrpSpPr>
          <p:grpSpPr>
            <a:xfrm>
              <a:off x="-3" y="793959"/>
              <a:ext cx="240047" cy="273487"/>
              <a:chOff x="-1" y="-1"/>
              <a:chExt cx="240045" cy="273485"/>
            </a:xfrm>
          </p:grpSpPr>
          <p:sp>
            <p:nvSpPr>
              <p:cNvPr id="850" name="椭圆 14"/>
              <p:cNvSpPr/>
              <p:nvPr/>
            </p:nvSpPr>
            <p:spPr>
              <a:xfrm>
                <a:off x="17914" y="-2"/>
                <a:ext cx="222131" cy="273487"/>
              </a:xfrm>
              <a:prstGeom prst="ellipse">
                <a:avLst/>
              </a:prstGeom>
              <a:solidFill>
                <a:srgbClr val="6B0204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851" name="椭圆 15"/>
              <p:cNvSpPr/>
              <p:nvPr/>
            </p:nvSpPr>
            <p:spPr>
              <a:xfrm>
                <a:off x="-2" y="-2"/>
                <a:ext cx="222134" cy="273487"/>
              </a:xfrm>
              <a:prstGeom prst="ellipse">
                <a:avLst/>
              </a:prstGeom>
              <a:solidFill>
                <a:srgbClr val="FFDE83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</p:grpSp>
      </p:grpSp>
      <p:grpSp>
        <p:nvGrpSpPr>
          <p:cNvPr id="858" name="组合 16"/>
          <p:cNvGrpSpPr/>
          <p:nvPr/>
        </p:nvGrpSpPr>
        <p:grpSpPr>
          <a:xfrm>
            <a:off x="7310110" y="-71759"/>
            <a:ext cx="240045" cy="1067447"/>
            <a:chOff x="-2" y="0"/>
            <a:chExt cx="240044" cy="1067446"/>
          </a:xfrm>
        </p:grpSpPr>
        <p:sp>
          <p:nvSpPr>
            <p:cNvPr id="854" name="矩形 17"/>
            <p:cNvSpPr/>
            <p:nvPr/>
          </p:nvSpPr>
          <p:spPr>
            <a:xfrm>
              <a:off x="39410" y="-1"/>
              <a:ext cx="161221" cy="935115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6B0204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grpSp>
          <p:nvGrpSpPr>
            <p:cNvPr id="857" name="组合 18"/>
            <p:cNvGrpSpPr/>
            <p:nvPr/>
          </p:nvGrpSpPr>
          <p:grpSpPr>
            <a:xfrm>
              <a:off x="-3" y="793959"/>
              <a:ext cx="240046" cy="273487"/>
              <a:chOff x="-1" y="-1"/>
              <a:chExt cx="240044" cy="273485"/>
            </a:xfrm>
          </p:grpSpPr>
          <p:sp>
            <p:nvSpPr>
              <p:cNvPr id="855" name="椭圆 19"/>
              <p:cNvSpPr/>
              <p:nvPr/>
            </p:nvSpPr>
            <p:spPr>
              <a:xfrm>
                <a:off x="17913" y="-2"/>
                <a:ext cx="222131" cy="273487"/>
              </a:xfrm>
              <a:prstGeom prst="ellipse">
                <a:avLst/>
              </a:prstGeom>
              <a:solidFill>
                <a:srgbClr val="6B0204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856" name="椭圆 20"/>
              <p:cNvSpPr/>
              <p:nvPr/>
            </p:nvSpPr>
            <p:spPr>
              <a:xfrm>
                <a:off x="-2" y="-2"/>
                <a:ext cx="222134" cy="273487"/>
              </a:xfrm>
              <a:prstGeom prst="ellipse">
                <a:avLst/>
              </a:prstGeom>
              <a:solidFill>
                <a:srgbClr val="FFDE83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</p:grpSp>
      </p:grpSp>
      <p:grpSp>
        <p:nvGrpSpPr>
          <p:cNvPr id="863" name="组合 21"/>
          <p:cNvGrpSpPr/>
          <p:nvPr/>
        </p:nvGrpSpPr>
        <p:grpSpPr>
          <a:xfrm>
            <a:off x="9645641" y="-71759"/>
            <a:ext cx="240047" cy="1067447"/>
            <a:chOff x="-1" y="0"/>
            <a:chExt cx="240045" cy="1067446"/>
          </a:xfrm>
        </p:grpSpPr>
        <p:sp>
          <p:nvSpPr>
            <p:cNvPr id="859" name="矩形 22"/>
            <p:cNvSpPr/>
            <p:nvPr/>
          </p:nvSpPr>
          <p:spPr>
            <a:xfrm>
              <a:off x="39411" y="-1"/>
              <a:ext cx="161220" cy="935115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6B0204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grpSp>
          <p:nvGrpSpPr>
            <p:cNvPr id="862" name="组合 23"/>
            <p:cNvGrpSpPr/>
            <p:nvPr/>
          </p:nvGrpSpPr>
          <p:grpSpPr>
            <a:xfrm>
              <a:off x="-2" y="793959"/>
              <a:ext cx="240046" cy="273487"/>
              <a:chOff x="-1" y="-1"/>
              <a:chExt cx="240045" cy="273485"/>
            </a:xfrm>
          </p:grpSpPr>
          <p:sp>
            <p:nvSpPr>
              <p:cNvPr id="860" name="椭圆 24"/>
              <p:cNvSpPr/>
              <p:nvPr/>
            </p:nvSpPr>
            <p:spPr>
              <a:xfrm>
                <a:off x="17914" y="-2"/>
                <a:ext cx="222131" cy="273487"/>
              </a:xfrm>
              <a:prstGeom prst="ellipse">
                <a:avLst/>
              </a:prstGeom>
              <a:solidFill>
                <a:srgbClr val="6B0204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861" name="椭圆 25"/>
              <p:cNvSpPr/>
              <p:nvPr/>
            </p:nvSpPr>
            <p:spPr>
              <a:xfrm>
                <a:off x="-2" y="-2"/>
                <a:ext cx="222135" cy="273487"/>
              </a:xfrm>
              <a:prstGeom prst="ellipse">
                <a:avLst/>
              </a:prstGeom>
              <a:solidFill>
                <a:srgbClr val="FFDE83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</p:grpSp>
      </p:grpSp>
      <p:sp>
        <p:nvSpPr>
          <p:cNvPr id="864" name="椭圆 29"/>
          <p:cNvSpPr/>
          <p:nvPr/>
        </p:nvSpPr>
        <p:spPr>
          <a:xfrm>
            <a:off x="10497363" y="1144796"/>
            <a:ext cx="250193" cy="250193"/>
          </a:xfrm>
          <a:prstGeom prst="ellipse">
            <a:avLst/>
          </a:prstGeom>
          <a:solidFill>
            <a:srgbClr val="6B0204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865" name="椭圆 31"/>
          <p:cNvSpPr/>
          <p:nvPr/>
        </p:nvSpPr>
        <p:spPr>
          <a:xfrm>
            <a:off x="10590072" y="299610"/>
            <a:ext cx="845193" cy="845190"/>
          </a:xfrm>
          <a:prstGeom prst="ellipse">
            <a:avLst/>
          </a:prstGeom>
          <a:solidFill>
            <a:srgbClr val="FFEC43"/>
          </a:solidFill>
          <a:ln w="73025">
            <a:solidFill>
              <a:srgbClr val="6B0204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866" name="椭圆 33"/>
          <p:cNvSpPr/>
          <p:nvPr/>
        </p:nvSpPr>
        <p:spPr>
          <a:xfrm>
            <a:off x="11081766" y="1006259"/>
            <a:ext cx="250193" cy="250193"/>
          </a:xfrm>
          <a:prstGeom prst="ellipse">
            <a:avLst/>
          </a:prstGeom>
          <a:solidFill>
            <a:srgbClr val="FFC700"/>
          </a:solidFill>
          <a:ln w="69850">
            <a:solidFill>
              <a:srgbClr val="6B0204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867" name="椭圆 34"/>
          <p:cNvSpPr/>
          <p:nvPr/>
        </p:nvSpPr>
        <p:spPr>
          <a:xfrm>
            <a:off x="1270885" y="943610"/>
            <a:ext cx="250193" cy="250193"/>
          </a:xfrm>
          <a:prstGeom prst="ellipse">
            <a:avLst/>
          </a:prstGeom>
          <a:solidFill>
            <a:srgbClr val="FFC700"/>
          </a:solidFill>
          <a:ln w="69850">
            <a:solidFill>
              <a:srgbClr val="6B0204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868" name="六边形 16"/>
          <p:cNvSpPr/>
          <p:nvPr/>
        </p:nvSpPr>
        <p:spPr>
          <a:xfrm rot="5400000">
            <a:off x="1453124" y="3704268"/>
            <a:ext cx="1514077" cy="130524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0800"/>
                </a:moveTo>
                <a:lnTo>
                  <a:pt x="4655" y="0"/>
                </a:lnTo>
                <a:lnTo>
                  <a:pt x="16945" y="0"/>
                </a:lnTo>
                <a:lnTo>
                  <a:pt x="21600" y="10800"/>
                </a:lnTo>
                <a:lnTo>
                  <a:pt x="16945" y="21600"/>
                </a:lnTo>
                <a:lnTo>
                  <a:pt x="4655" y="21600"/>
                </a:lnTo>
                <a:close/>
              </a:path>
            </a:pathLst>
          </a:custGeom>
          <a:ln w="127000">
            <a:solidFill>
              <a:srgbClr val="62110C"/>
            </a:solidFill>
            <a:miter/>
          </a:ln>
        </p:spPr>
        <p:txBody>
          <a:bodyPr lIns="45718" tIns="45718" rIns="45718" bIns="45718" anchor="ctr"/>
          <a:lstStyle/>
          <a:p>
            <a:pPr algn="ctr" defTabSz="2438337">
              <a:lnSpc>
                <a:spcPct val="90000"/>
              </a:lnSpc>
              <a:spcBef>
                <a:spcPts val="4500"/>
              </a:spcBef>
              <a:defRPr sz="4800">
                <a:solidFill>
                  <a:srgbClr val="FFFFFF"/>
                </a:solidFill>
              </a:defRPr>
            </a:pPr>
          </a:p>
        </p:txBody>
      </p:sp>
      <p:sp>
        <p:nvSpPr>
          <p:cNvPr id="869" name="直线连接符 17"/>
          <p:cNvSpPr/>
          <p:nvPr/>
        </p:nvSpPr>
        <p:spPr>
          <a:xfrm flipH="1">
            <a:off x="2200448" y="5113925"/>
            <a:ext cx="9715" cy="1259041"/>
          </a:xfrm>
          <a:prstGeom prst="line">
            <a:avLst/>
          </a:prstGeom>
          <a:ln w="76200">
            <a:solidFill>
              <a:srgbClr val="62110C"/>
            </a:solidFill>
            <a:miter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870" name="文本框 18"/>
          <p:cNvSpPr txBox="1"/>
          <p:nvPr/>
        </p:nvSpPr>
        <p:spPr>
          <a:xfrm>
            <a:off x="1865789" y="3439131"/>
            <a:ext cx="854790" cy="18059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defTabSz="2438337">
              <a:lnSpc>
                <a:spcPct val="90000"/>
              </a:lnSpc>
              <a:spcBef>
                <a:spcPts val="4500"/>
              </a:spcBef>
              <a:defRPr sz="9600">
                <a:solidFill>
                  <a:srgbClr val="61110D"/>
                </a:solidFill>
                <a:latin typeface="PingFang SC Semibold"/>
                <a:ea typeface="PingFang SC Semibold"/>
                <a:cs typeface="PingFang SC Semibold"/>
                <a:sym typeface="PingFang SC Semibold"/>
              </a:defRPr>
            </a:lvl1pPr>
          </a:lstStyle>
          <a:p>
            <a:pPr/>
            <a:r>
              <a:t>？</a:t>
            </a:r>
          </a:p>
        </p:txBody>
      </p:sp>
      <p:sp>
        <p:nvSpPr>
          <p:cNvPr id="871" name="矩形 9"/>
          <p:cNvSpPr/>
          <p:nvPr/>
        </p:nvSpPr>
        <p:spPr>
          <a:xfrm>
            <a:off x="3812280" y="1509491"/>
            <a:ext cx="1144630" cy="45722"/>
          </a:xfrm>
          <a:prstGeom prst="rect">
            <a:avLst/>
          </a:prstGeom>
          <a:solidFill>
            <a:srgbClr val="6B0204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6B0204"/>
                </a:solidFill>
              </a:defRPr>
            </a:pPr>
          </a:p>
        </p:txBody>
      </p:sp>
      <p:sp>
        <p:nvSpPr>
          <p:cNvPr id="872" name="矩形 10"/>
          <p:cNvSpPr/>
          <p:nvPr/>
        </p:nvSpPr>
        <p:spPr>
          <a:xfrm>
            <a:off x="7364727" y="1507351"/>
            <a:ext cx="1144630" cy="45722"/>
          </a:xfrm>
          <a:prstGeom prst="rect">
            <a:avLst/>
          </a:prstGeom>
          <a:solidFill>
            <a:srgbClr val="6B0204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6B0204"/>
                </a:solidFill>
              </a:defRPr>
            </a:pPr>
          </a:p>
        </p:txBody>
      </p:sp>
      <p:sp>
        <p:nvSpPr>
          <p:cNvPr id="873" name="想一想"/>
          <p:cNvSpPr txBox="1"/>
          <p:nvPr/>
        </p:nvSpPr>
        <p:spPr>
          <a:xfrm>
            <a:off x="5445152" y="1186386"/>
            <a:ext cx="1712543" cy="6876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 anchor="ctr">
            <a:normAutofit fontScale="100000" lnSpcReduction="0"/>
          </a:bodyPr>
          <a:lstStyle>
            <a:lvl1pPr>
              <a:defRPr b="1" spc="200" sz="3200">
                <a:solidFill>
                  <a:srgbClr val="61110B"/>
                </a:solidFill>
                <a:latin typeface="微软雅黑"/>
                <a:ea typeface="微软雅黑"/>
                <a:cs typeface="微软雅黑"/>
                <a:sym typeface="微软雅黑"/>
              </a:defRPr>
            </a:lvl1pPr>
          </a:lstStyle>
          <a:p>
            <a:pPr/>
            <a:r>
              <a:t>想一想</a:t>
            </a:r>
          </a:p>
        </p:txBody>
      </p:sp>
      <p:sp>
        <p:nvSpPr>
          <p:cNvPr id="874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想一想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3" name="矩形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81" name="矩形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FAEB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882" name="s"/>
            <p:cNvSpPr txBox="1"/>
            <p:nvPr/>
          </p:nvSpPr>
          <p:spPr>
            <a:xfrm>
              <a:off x="0" y="3243581"/>
              <a:ext cx="12192000" cy="37083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>
              <a:lvl1pPr algn="ctr">
                <a:defRPr>
                  <a:solidFill>
                    <a:srgbClr val="FFFFFF"/>
                  </a:solidFill>
                </a:defRPr>
              </a:lvl1pPr>
            </a:lstStyle>
            <a:p>
              <a:pPr/>
              <a:r>
                <a:t>s</a:t>
              </a:r>
            </a:p>
          </p:txBody>
        </p:sp>
      </p:grpSp>
      <p:grpSp>
        <p:nvGrpSpPr>
          <p:cNvPr id="886" name="组合 3"/>
          <p:cNvGrpSpPr/>
          <p:nvPr/>
        </p:nvGrpSpPr>
        <p:grpSpPr>
          <a:xfrm>
            <a:off x="1073779" y="470531"/>
            <a:ext cx="10205095" cy="5887730"/>
            <a:chOff x="-1" y="0"/>
            <a:chExt cx="10205093" cy="5887729"/>
          </a:xfrm>
        </p:grpSpPr>
        <p:sp>
          <p:nvSpPr>
            <p:cNvPr id="884" name="圆角矩形 3"/>
            <p:cNvSpPr/>
            <p:nvPr/>
          </p:nvSpPr>
          <p:spPr>
            <a:xfrm>
              <a:off x="197100" y="-1"/>
              <a:ext cx="10007993" cy="5887730"/>
            </a:xfrm>
            <a:prstGeom prst="roundRect">
              <a:avLst>
                <a:gd name="adj" fmla="val 6443"/>
              </a:avLst>
            </a:prstGeom>
            <a:solidFill>
              <a:srgbClr val="FFD200"/>
            </a:solidFill>
            <a:ln w="38100" cap="flat">
              <a:solidFill>
                <a:srgbClr val="6B0204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885" name="圆角矩形 5"/>
            <p:cNvSpPr/>
            <p:nvPr/>
          </p:nvSpPr>
          <p:spPr>
            <a:xfrm>
              <a:off x="-2" y="193873"/>
              <a:ext cx="10007993" cy="5693856"/>
            </a:xfrm>
            <a:prstGeom prst="roundRect">
              <a:avLst>
                <a:gd name="adj" fmla="val 4379"/>
              </a:avLst>
            </a:prstGeom>
            <a:solidFill>
              <a:srgbClr val="FFFFFF"/>
            </a:solidFill>
            <a:ln w="38100" cap="flat">
              <a:solidFill>
                <a:srgbClr val="6B0204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</p:grpSp>
      <p:grpSp>
        <p:nvGrpSpPr>
          <p:cNvPr id="891" name="组合 6"/>
          <p:cNvGrpSpPr/>
          <p:nvPr/>
        </p:nvGrpSpPr>
        <p:grpSpPr>
          <a:xfrm>
            <a:off x="2257417" y="-71759"/>
            <a:ext cx="240047" cy="1067447"/>
            <a:chOff x="-2" y="0"/>
            <a:chExt cx="240045" cy="1067446"/>
          </a:xfrm>
        </p:grpSpPr>
        <p:sp>
          <p:nvSpPr>
            <p:cNvPr id="887" name="矩形 7"/>
            <p:cNvSpPr/>
            <p:nvPr/>
          </p:nvSpPr>
          <p:spPr>
            <a:xfrm>
              <a:off x="39411" y="-1"/>
              <a:ext cx="161219" cy="935115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6B0204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grpSp>
          <p:nvGrpSpPr>
            <p:cNvPr id="890" name="组合 8"/>
            <p:cNvGrpSpPr/>
            <p:nvPr/>
          </p:nvGrpSpPr>
          <p:grpSpPr>
            <a:xfrm>
              <a:off x="-3" y="793959"/>
              <a:ext cx="240047" cy="273487"/>
              <a:chOff x="-1" y="-1"/>
              <a:chExt cx="240045" cy="273485"/>
            </a:xfrm>
          </p:grpSpPr>
          <p:sp>
            <p:nvSpPr>
              <p:cNvPr id="888" name="椭圆 9"/>
              <p:cNvSpPr/>
              <p:nvPr/>
            </p:nvSpPr>
            <p:spPr>
              <a:xfrm>
                <a:off x="17914" y="-2"/>
                <a:ext cx="222131" cy="273487"/>
              </a:xfrm>
              <a:prstGeom prst="ellipse">
                <a:avLst/>
              </a:prstGeom>
              <a:solidFill>
                <a:srgbClr val="6B0204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889" name="椭圆 10"/>
              <p:cNvSpPr/>
              <p:nvPr/>
            </p:nvSpPr>
            <p:spPr>
              <a:xfrm>
                <a:off x="-2" y="-2"/>
                <a:ext cx="222134" cy="273487"/>
              </a:xfrm>
              <a:prstGeom prst="ellipse">
                <a:avLst/>
              </a:prstGeom>
              <a:solidFill>
                <a:srgbClr val="FFDE83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</p:grpSp>
      </p:grpSp>
      <p:grpSp>
        <p:nvGrpSpPr>
          <p:cNvPr id="896" name="组合 11"/>
          <p:cNvGrpSpPr/>
          <p:nvPr/>
        </p:nvGrpSpPr>
        <p:grpSpPr>
          <a:xfrm>
            <a:off x="4661527" y="-71759"/>
            <a:ext cx="240047" cy="1067447"/>
            <a:chOff x="-2" y="0"/>
            <a:chExt cx="240045" cy="1067446"/>
          </a:xfrm>
        </p:grpSpPr>
        <p:sp>
          <p:nvSpPr>
            <p:cNvPr id="892" name="矩形 12"/>
            <p:cNvSpPr/>
            <p:nvPr/>
          </p:nvSpPr>
          <p:spPr>
            <a:xfrm>
              <a:off x="39411" y="-1"/>
              <a:ext cx="161219" cy="935115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6B0204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grpSp>
          <p:nvGrpSpPr>
            <p:cNvPr id="895" name="组合 13"/>
            <p:cNvGrpSpPr/>
            <p:nvPr/>
          </p:nvGrpSpPr>
          <p:grpSpPr>
            <a:xfrm>
              <a:off x="-3" y="793959"/>
              <a:ext cx="240047" cy="273487"/>
              <a:chOff x="-1" y="-1"/>
              <a:chExt cx="240045" cy="273485"/>
            </a:xfrm>
          </p:grpSpPr>
          <p:sp>
            <p:nvSpPr>
              <p:cNvPr id="893" name="椭圆 14"/>
              <p:cNvSpPr/>
              <p:nvPr/>
            </p:nvSpPr>
            <p:spPr>
              <a:xfrm>
                <a:off x="17914" y="-2"/>
                <a:ext cx="222131" cy="273487"/>
              </a:xfrm>
              <a:prstGeom prst="ellipse">
                <a:avLst/>
              </a:prstGeom>
              <a:solidFill>
                <a:srgbClr val="6B0204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894" name="椭圆 15"/>
              <p:cNvSpPr/>
              <p:nvPr/>
            </p:nvSpPr>
            <p:spPr>
              <a:xfrm>
                <a:off x="-2" y="-2"/>
                <a:ext cx="222134" cy="273487"/>
              </a:xfrm>
              <a:prstGeom prst="ellipse">
                <a:avLst/>
              </a:prstGeom>
              <a:solidFill>
                <a:srgbClr val="FFDE83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</p:grpSp>
      </p:grpSp>
      <p:grpSp>
        <p:nvGrpSpPr>
          <p:cNvPr id="901" name="组合 16"/>
          <p:cNvGrpSpPr/>
          <p:nvPr/>
        </p:nvGrpSpPr>
        <p:grpSpPr>
          <a:xfrm>
            <a:off x="7310110" y="-71759"/>
            <a:ext cx="240045" cy="1067447"/>
            <a:chOff x="-2" y="0"/>
            <a:chExt cx="240044" cy="1067446"/>
          </a:xfrm>
        </p:grpSpPr>
        <p:sp>
          <p:nvSpPr>
            <p:cNvPr id="897" name="矩形 17"/>
            <p:cNvSpPr/>
            <p:nvPr/>
          </p:nvSpPr>
          <p:spPr>
            <a:xfrm>
              <a:off x="39410" y="-1"/>
              <a:ext cx="161221" cy="935115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6B0204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grpSp>
          <p:nvGrpSpPr>
            <p:cNvPr id="900" name="组合 18"/>
            <p:cNvGrpSpPr/>
            <p:nvPr/>
          </p:nvGrpSpPr>
          <p:grpSpPr>
            <a:xfrm>
              <a:off x="-3" y="793959"/>
              <a:ext cx="240046" cy="273487"/>
              <a:chOff x="-1" y="-1"/>
              <a:chExt cx="240044" cy="273485"/>
            </a:xfrm>
          </p:grpSpPr>
          <p:sp>
            <p:nvSpPr>
              <p:cNvPr id="898" name="椭圆 19"/>
              <p:cNvSpPr/>
              <p:nvPr/>
            </p:nvSpPr>
            <p:spPr>
              <a:xfrm>
                <a:off x="17913" y="-2"/>
                <a:ext cx="222131" cy="273487"/>
              </a:xfrm>
              <a:prstGeom prst="ellipse">
                <a:avLst/>
              </a:prstGeom>
              <a:solidFill>
                <a:srgbClr val="6B0204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899" name="椭圆 20"/>
              <p:cNvSpPr/>
              <p:nvPr/>
            </p:nvSpPr>
            <p:spPr>
              <a:xfrm>
                <a:off x="-2" y="-2"/>
                <a:ext cx="222134" cy="273487"/>
              </a:xfrm>
              <a:prstGeom prst="ellipse">
                <a:avLst/>
              </a:prstGeom>
              <a:solidFill>
                <a:srgbClr val="FFDE83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</p:grpSp>
      </p:grpSp>
      <p:grpSp>
        <p:nvGrpSpPr>
          <p:cNvPr id="906" name="组合 21"/>
          <p:cNvGrpSpPr/>
          <p:nvPr/>
        </p:nvGrpSpPr>
        <p:grpSpPr>
          <a:xfrm>
            <a:off x="9645641" y="-71759"/>
            <a:ext cx="240047" cy="1067447"/>
            <a:chOff x="-1" y="0"/>
            <a:chExt cx="240045" cy="1067446"/>
          </a:xfrm>
        </p:grpSpPr>
        <p:sp>
          <p:nvSpPr>
            <p:cNvPr id="902" name="矩形 22"/>
            <p:cNvSpPr/>
            <p:nvPr/>
          </p:nvSpPr>
          <p:spPr>
            <a:xfrm>
              <a:off x="39411" y="-1"/>
              <a:ext cx="161220" cy="935115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6B0204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grpSp>
          <p:nvGrpSpPr>
            <p:cNvPr id="905" name="组合 23"/>
            <p:cNvGrpSpPr/>
            <p:nvPr/>
          </p:nvGrpSpPr>
          <p:grpSpPr>
            <a:xfrm>
              <a:off x="-2" y="793959"/>
              <a:ext cx="240046" cy="273487"/>
              <a:chOff x="-1" y="-1"/>
              <a:chExt cx="240045" cy="273485"/>
            </a:xfrm>
          </p:grpSpPr>
          <p:sp>
            <p:nvSpPr>
              <p:cNvPr id="903" name="椭圆 24"/>
              <p:cNvSpPr/>
              <p:nvPr/>
            </p:nvSpPr>
            <p:spPr>
              <a:xfrm>
                <a:off x="17914" y="-2"/>
                <a:ext cx="222131" cy="273487"/>
              </a:xfrm>
              <a:prstGeom prst="ellipse">
                <a:avLst/>
              </a:prstGeom>
              <a:solidFill>
                <a:srgbClr val="6B0204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904" name="椭圆 25"/>
              <p:cNvSpPr/>
              <p:nvPr/>
            </p:nvSpPr>
            <p:spPr>
              <a:xfrm>
                <a:off x="-2" y="-2"/>
                <a:ext cx="222135" cy="273487"/>
              </a:xfrm>
              <a:prstGeom prst="ellipse">
                <a:avLst/>
              </a:prstGeom>
              <a:solidFill>
                <a:srgbClr val="FFDE83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</p:grpSp>
      </p:grpSp>
      <p:sp>
        <p:nvSpPr>
          <p:cNvPr id="907" name="椭圆 29"/>
          <p:cNvSpPr/>
          <p:nvPr/>
        </p:nvSpPr>
        <p:spPr>
          <a:xfrm>
            <a:off x="10497363" y="1144796"/>
            <a:ext cx="250193" cy="250193"/>
          </a:xfrm>
          <a:prstGeom prst="ellipse">
            <a:avLst/>
          </a:prstGeom>
          <a:solidFill>
            <a:srgbClr val="6B0204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908" name="椭圆 31"/>
          <p:cNvSpPr/>
          <p:nvPr/>
        </p:nvSpPr>
        <p:spPr>
          <a:xfrm>
            <a:off x="10590072" y="299610"/>
            <a:ext cx="845193" cy="845190"/>
          </a:xfrm>
          <a:prstGeom prst="ellipse">
            <a:avLst/>
          </a:prstGeom>
          <a:solidFill>
            <a:srgbClr val="FFEC43"/>
          </a:solidFill>
          <a:ln w="73025">
            <a:solidFill>
              <a:srgbClr val="6B0204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909" name="椭圆 33"/>
          <p:cNvSpPr/>
          <p:nvPr/>
        </p:nvSpPr>
        <p:spPr>
          <a:xfrm>
            <a:off x="11081766" y="1006259"/>
            <a:ext cx="250193" cy="250193"/>
          </a:xfrm>
          <a:prstGeom prst="ellipse">
            <a:avLst/>
          </a:prstGeom>
          <a:solidFill>
            <a:srgbClr val="FFC700"/>
          </a:solidFill>
          <a:ln w="69850">
            <a:solidFill>
              <a:srgbClr val="6B0204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910" name="椭圆 34"/>
          <p:cNvSpPr/>
          <p:nvPr/>
        </p:nvSpPr>
        <p:spPr>
          <a:xfrm>
            <a:off x="1270885" y="943610"/>
            <a:ext cx="250193" cy="250193"/>
          </a:xfrm>
          <a:prstGeom prst="ellipse">
            <a:avLst/>
          </a:prstGeom>
          <a:solidFill>
            <a:srgbClr val="FFC700"/>
          </a:solidFill>
          <a:ln w="69850">
            <a:solidFill>
              <a:srgbClr val="6B0204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911" name="矩形 9"/>
          <p:cNvSpPr/>
          <p:nvPr/>
        </p:nvSpPr>
        <p:spPr>
          <a:xfrm>
            <a:off x="3812280" y="1509491"/>
            <a:ext cx="1144630" cy="45722"/>
          </a:xfrm>
          <a:prstGeom prst="rect">
            <a:avLst/>
          </a:prstGeom>
          <a:solidFill>
            <a:srgbClr val="6B0204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6B0204"/>
                </a:solidFill>
              </a:defRPr>
            </a:pPr>
          </a:p>
        </p:txBody>
      </p:sp>
      <p:sp>
        <p:nvSpPr>
          <p:cNvPr id="912" name="矩形 10"/>
          <p:cNvSpPr/>
          <p:nvPr/>
        </p:nvSpPr>
        <p:spPr>
          <a:xfrm>
            <a:off x="7364727" y="1507351"/>
            <a:ext cx="1144630" cy="45722"/>
          </a:xfrm>
          <a:prstGeom prst="rect">
            <a:avLst/>
          </a:prstGeom>
          <a:solidFill>
            <a:srgbClr val="6B0204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6B0204"/>
                </a:solidFill>
              </a:defRPr>
            </a:pPr>
          </a:p>
        </p:txBody>
      </p:sp>
      <p:sp>
        <p:nvSpPr>
          <p:cNvPr id="913" name="想一想"/>
          <p:cNvSpPr txBox="1"/>
          <p:nvPr/>
        </p:nvSpPr>
        <p:spPr>
          <a:xfrm>
            <a:off x="5445152" y="1186386"/>
            <a:ext cx="1712543" cy="6876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 anchor="ctr">
            <a:normAutofit fontScale="100000" lnSpcReduction="0"/>
          </a:bodyPr>
          <a:lstStyle>
            <a:lvl1pPr>
              <a:defRPr b="1" spc="200" sz="3200">
                <a:solidFill>
                  <a:srgbClr val="61110B"/>
                </a:solidFill>
                <a:latin typeface="微软雅黑"/>
                <a:ea typeface="微软雅黑"/>
                <a:cs typeface="微软雅黑"/>
                <a:sym typeface="微软雅黑"/>
              </a:defRPr>
            </a:lvl1pPr>
          </a:lstStyle>
          <a:p>
            <a:pPr/>
            <a:r>
              <a:t>想一想</a:t>
            </a:r>
          </a:p>
        </p:txBody>
      </p:sp>
      <p:sp>
        <p:nvSpPr>
          <p:cNvPr id="914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小知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" name="矩形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AEB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922" name="圆角矩形 3"/>
          <p:cNvSpPr/>
          <p:nvPr/>
        </p:nvSpPr>
        <p:spPr>
          <a:xfrm>
            <a:off x="1270885" y="470533"/>
            <a:ext cx="10007987" cy="5887726"/>
          </a:xfrm>
          <a:prstGeom prst="roundRect">
            <a:avLst>
              <a:gd name="adj" fmla="val 6443"/>
            </a:avLst>
          </a:prstGeom>
          <a:solidFill>
            <a:srgbClr val="FFD200"/>
          </a:solidFill>
          <a:ln w="38100">
            <a:solidFill>
              <a:srgbClr val="6B0204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923" name="圆角矩形 5"/>
          <p:cNvSpPr/>
          <p:nvPr/>
        </p:nvSpPr>
        <p:spPr>
          <a:xfrm>
            <a:off x="1073783" y="664407"/>
            <a:ext cx="10007987" cy="5693851"/>
          </a:xfrm>
          <a:prstGeom prst="roundRect">
            <a:avLst>
              <a:gd name="adj" fmla="val 4379"/>
            </a:avLst>
          </a:prstGeom>
          <a:solidFill>
            <a:srgbClr val="FFFFFF"/>
          </a:solidFill>
          <a:ln w="38100">
            <a:solidFill>
              <a:srgbClr val="6B0204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grpSp>
        <p:nvGrpSpPr>
          <p:cNvPr id="928" name="组合 6"/>
          <p:cNvGrpSpPr/>
          <p:nvPr/>
        </p:nvGrpSpPr>
        <p:grpSpPr>
          <a:xfrm>
            <a:off x="2257417" y="-71759"/>
            <a:ext cx="240047" cy="1067447"/>
            <a:chOff x="-2" y="0"/>
            <a:chExt cx="240045" cy="1067446"/>
          </a:xfrm>
        </p:grpSpPr>
        <p:sp>
          <p:nvSpPr>
            <p:cNvPr id="924" name="矩形 7"/>
            <p:cNvSpPr/>
            <p:nvPr/>
          </p:nvSpPr>
          <p:spPr>
            <a:xfrm>
              <a:off x="39411" y="-1"/>
              <a:ext cx="161219" cy="935115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6B0204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grpSp>
          <p:nvGrpSpPr>
            <p:cNvPr id="927" name="组合 8"/>
            <p:cNvGrpSpPr/>
            <p:nvPr/>
          </p:nvGrpSpPr>
          <p:grpSpPr>
            <a:xfrm>
              <a:off x="-3" y="793959"/>
              <a:ext cx="240047" cy="273487"/>
              <a:chOff x="-1" y="-1"/>
              <a:chExt cx="240045" cy="273485"/>
            </a:xfrm>
          </p:grpSpPr>
          <p:sp>
            <p:nvSpPr>
              <p:cNvPr id="925" name="椭圆 9"/>
              <p:cNvSpPr/>
              <p:nvPr/>
            </p:nvSpPr>
            <p:spPr>
              <a:xfrm>
                <a:off x="17914" y="-2"/>
                <a:ext cx="222131" cy="273487"/>
              </a:xfrm>
              <a:prstGeom prst="ellipse">
                <a:avLst/>
              </a:prstGeom>
              <a:solidFill>
                <a:srgbClr val="6B0204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926" name="椭圆 10"/>
              <p:cNvSpPr/>
              <p:nvPr/>
            </p:nvSpPr>
            <p:spPr>
              <a:xfrm>
                <a:off x="-2" y="-2"/>
                <a:ext cx="222134" cy="273487"/>
              </a:xfrm>
              <a:prstGeom prst="ellipse">
                <a:avLst/>
              </a:prstGeom>
              <a:solidFill>
                <a:srgbClr val="FFDE83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</p:grpSp>
      </p:grpSp>
      <p:grpSp>
        <p:nvGrpSpPr>
          <p:cNvPr id="933" name="组合 11"/>
          <p:cNvGrpSpPr/>
          <p:nvPr/>
        </p:nvGrpSpPr>
        <p:grpSpPr>
          <a:xfrm>
            <a:off x="4661527" y="-71759"/>
            <a:ext cx="240047" cy="1067447"/>
            <a:chOff x="-2" y="0"/>
            <a:chExt cx="240045" cy="1067446"/>
          </a:xfrm>
        </p:grpSpPr>
        <p:sp>
          <p:nvSpPr>
            <p:cNvPr id="929" name="矩形 12"/>
            <p:cNvSpPr/>
            <p:nvPr/>
          </p:nvSpPr>
          <p:spPr>
            <a:xfrm>
              <a:off x="39411" y="-1"/>
              <a:ext cx="161219" cy="935115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6B0204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grpSp>
          <p:nvGrpSpPr>
            <p:cNvPr id="932" name="组合 13"/>
            <p:cNvGrpSpPr/>
            <p:nvPr/>
          </p:nvGrpSpPr>
          <p:grpSpPr>
            <a:xfrm>
              <a:off x="-3" y="793959"/>
              <a:ext cx="240047" cy="273487"/>
              <a:chOff x="-1" y="-1"/>
              <a:chExt cx="240045" cy="273485"/>
            </a:xfrm>
          </p:grpSpPr>
          <p:sp>
            <p:nvSpPr>
              <p:cNvPr id="930" name="椭圆 14"/>
              <p:cNvSpPr/>
              <p:nvPr/>
            </p:nvSpPr>
            <p:spPr>
              <a:xfrm>
                <a:off x="17914" y="-2"/>
                <a:ext cx="222131" cy="273487"/>
              </a:xfrm>
              <a:prstGeom prst="ellipse">
                <a:avLst/>
              </a:prstGeom>
              <a:solidFill>
                <a:srgbClr val="6B0204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931" name="椭圆 15"/>
              <p:cNvSpPr/>
              <p:nvPr/>
            </p:nvSpPr>
            <p:spPr>
              <a:xfrm>
                <a:off x="-2" y="-2"/>
                <a:ext cx="222134" cy="273487"/>
              </a:xfrm>
              <a:prstGeom prst="ellipse">
                <a:avLst/>
              </a:prstGeom>
              <a:solidFill>
                <a:srgbClr val="FFDE83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</p:grpSp>
      </p:grpSp>
      <p:grpSp>
        <p:nvGrpSpPr>
          <p:cNvPr id="938" name="组合 16"/>
          <p:cNvGrpSpPr/>
          <p:nvPr/>
        </p:nvGrpSpPr>
        <p:grpSpPr>
          <a:xfrm>
            <a:off x="7310110" y="-71759"/>
            <a:ext cx="240045" cy="1067447"/>
            <a:chOff x="-2" y="0"/>
            <a:chExt cx="240044" cy="1067446"/>
          </a:xfrm>
        </p:grpSpPr>
        <p:sp>
          <p:nvSpPr>
            <p:cNvPr id="934" name="矩形 17"/>
            <p:cNvSpPr/>
            <p:nvPr/>
          </p:nvSpPr>
          <p:spPr>
            <a:xfrm>
              <a:off x="39410" y="-1"/>
              <a:ext cx="161221" cy="935115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6B0204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grpSp>
          <p:nvGrpSpPr>
            <p:cNvPr id="937" name="组合 18"/>
            <p:cNvGrpSpPr/>
            <p:nvPr/>
          </p:nvGrpSpPr>
          <p:grpSpPr>
            <a:xfrm>
              <a:off x="-3" y="793959"/>
              <a:ext cx="240046" cy="273487"/>
              <a:chOff x="-1" y="-1"/>
              <a:chExt cx="240044" cy="273485"/>
            </a:xfrm>
          </p:grpSpPr>
          <p:sp>
            <p:nvSpPr>
              <p:cNvPr id="935" name="椭圆 19"/>
              <p:cNvSpPr/>
              <p:nvPr/>
            </p:nvSpPr>
            <p:spPr>
              <a:xfrm>
                <a:off x="17913" y="-2"/>
                <a:ext cx="222131" cy="273487"/>
              </a:xfrm>
              <a:prstGeom prst="ellipse">
                <a:avLst/>
              </a:prstGeom>
              <a:solidFill>
                <a:srgbClr val="6B0204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936" name="椭圆 20"/>
              <p:cNvSpPr/>
              <p:nvPr/>
            </p:nvSpPr>
            <p:spPr>
              <a:xfrm>
                <a:off x="-2" y="-2"/>
                <a:ext cx="222134" cy="273487"/>
              </a:xfrm>
              <a:prstGeom prst="ellipse">
                <a:avLst/>
              </a:prstGeom>
              <a:solidFill>
                <a:srgbClr val="FFDE83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</p:grpSp>
      </p:grpSp>
      <p:grpSp>
        <p:nvGrpSpPr>
          <p:cNvPr id="943" name="组合 21"/>
          <p:cNvGrpSpPr/>
          <p:nvPr/>
        </p:nvGrpSpPr>
        <p:grpSpPr>
          <a:xfrm>
            <a:off x="9645641" y="-71759"/>
            <a:ext cx="240047" cy="1067447"/>
            <a:chOff x="-1" y="0"/>
            <a:chExt cx="240045" cy="1067446"/>
          </a:xfrm>
        </p:grpSpPr>
        <p:sp>
          <p:nvSpPr>
            <p:cNvPr id="939" name="矩形 22"/>
            <p:cNvSpPr/>
            <p:nvPr/>
          </p:nvSpPr>
          <p:spPr>
            <a:xfrm>
              <a:off x="39411" y="-1"/>
              <a:ext cx="161220" cy="935115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6B0204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grpSp>
          <p:nvGrpSpPr>
            <p:cNvPr id="942" name="组合 23"/>
            <p:cNvGrpSpPr/>
            <p:nvPr/>
          </p:nvGrpSpPr>
          <p:grpSpPr>
            <a:xfrm>
              <a:off x="-2" y="793959"/>
              <a:ext cx="240046" cy="273487"/>
              <a:chOff x="-1" y="-1"/>
              <a:chExt cx="240045" cy="273485"/>
            </a:xfrm>
          </p:grpSpPr>
          <p:sp>
            <p:nvSpPr>
              <p:cNvPr id="940" name="椭圆 24"/>
              <p:cNvSpPr/>
              <p:nvPr/>
            </p:nvSpPr>
            <p:spPr>
              <a:xfrm>
                <a:off x="17914" y="-2"/>
                <a:ext cx="222131" cy="273487"/>
              </a:xfrm>
              <a:prstGeom prst="ellipse">
                <a:avLst/>
              </a:prstGeom>
              <a:solidFill>
                <a:srgbClr val="6B0204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941" name="椭圆 25"/>
              <p:cNvSpPr/>
              <p:nvPr/>
            </p:nvSpPr>
            <p:spPr>
              <a:xfrm>
                <a:off x="-2" y="-2"/>
                <a:ext cx="222135" cy="273487"/>
              </a:xfrm>
              <a:prstGeom prst="ellipse">
                <a:avLst/>
              </a:prstGeom>
              <a:solidFill>
                <a:srgbClr val="FFDE83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</p:grpSp>
      </p:grpSp>
      <p:sp>
        <p:nvSpPr>
          <p:cNvPr id="944" name="椭圆 29"/>
          <p:cNvSpPr/>
          <p:nvPr/>
        </p:nvSpPr>
        <p:spPr>
          <a:xfrm>
            <a:off x="10497363" y="1144796"/>
            <a:ext cx="250193" cy="250193"/>
          </a:xfrm>
          <a:prstGeom prst="ellipse">
            <a:avLst/>
          </a:prstGeom>
          <a:solidFill>
            <a:srgbClr val="6B0204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945" name="椭圆 31"/>
          <p:cNvSpPr/>
          <p:nvPr/>
        </p:nvSpPr>
        <p:spPr>
          <a:xfrm>
            <a:off x="10590072" y="299610"/>
            <a:ext cx="845193" cy="845190"/>
          </a:xfrm>
          <a:prstGeom prst="ellipse">
            <a:avLst/>
          </a:prstGeom>
          <a:solidFill>
            <a:srgbClr val="FFEC43"/>
          </a:solidFill>
          <a:ln w="73025">
            <a:solidFill>
              <a:srgbClr val="6B0204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946" name="椭圆 33"/>
          <p:cNvSpPr/>
          <p:nvPr/>
        </p:nvSpPr>
        <p:spPr>
          <a:xfrm>
            <a:off x="11081766" y="1006259"/>
            <a:ext cx="250193" cy="250193"/>
          </a:xfrm>
          <a:prstGeom prst="ellipse">
            <a:avLst/>
          </a:prstGeom>
          <a:solidFill>
            <a:srgbClr val="FFC700"/>
          </a:solidFill>
          <a:ln w="69850">
            <a:solidFill>
              <a:srgbClr val="6B0204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947" name="椭圆 34"/>
          <p:cNvSpPr/>
          <p:nvPr/>
        </p:nvSpPr>
        <p:spPr>
          <a:xfrm>
            <a:off x="1270885" y="943610"/>
            <a:ext cx="250193" cy="250193"/>
          </a:xfrm>
          <a:prstGeom prst="ellipse">
            <a:avLst/>
          </a:prstGeom>
          <a:solidFill>
            <a:srgbClr val="FFC700"/>
          </a:solidFill>
          <a:ln w="69850">
            <a:solidFill>
              <a:srgbClr val="6B0204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948" name="矩形"/>
          <p:cNvSpPr/>
          <p:nvPr/>
        </p:nvSpPr>
        <p:spPr>
          <a:xfrm>
            <a:off x="4911476" y="2039688"/>
            <a:ext cx="5563381" cy="3256106"/>
          </a:xfrm>
          <a:prstGeom prst="rect">
            <a:avLst/>
          </a:prstGeom>
          <a:ln w="76200">
            <a:solidFill>
              <a:srgbClr val="62100C"/>
            </a:solidFill>
          </a:ln>
        </p:spPr>
        <p:txBody>
          <a:bodyPr lIns="45718" tIns="45718" rIns="45718" bIns="45718" anchor="ctr"/>
          <a:lstStyle/>
          <a:p>
            <a:pPr>
              <a:defRPr sz="1200">
                <a:latin typeface="+mj-lt"/>
                <a:ea typeface="+mj-ea"/>
                <a:cs typeface="+mj-cs"/>
                <a:sym typeface="Helvetica"/>
              </a:defRPr>
            </a:pPr>
          </a:p>
        </p:txBody>
      </p:sp>
      <p:sp>
        <p:nvSpPr>
          <p:cNvPr id="949" name="正方形"/>
          <p:cNvSpPr/>
          <p:nvPr/>
        </p:nvSpPr>
        <p:spPr>
          <a:xfrm>
            <a:off x="5214775" y="1400455"/>
            <a:ext cx="1067840" cy="1067442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>
              <a:defRPr>
                <a:latin typeface="+mj-lt"/>
                <a:ea typeface="+mj-ea"/>
                <a:cs typeface="+mj-cs"/>
                <a:sym typeface="Helvetica"/>
              </a:defRPr>
            </a:pPr>
          </a:p>
        </p:txBody>
      </p:sp>
      <p:sp>
        <p:nvSpPr>
          <p:cNvPr id="950" name="正方形"/>
          <p:cNvSpPr/>
          <p:nvPr/>
        </p:nvSpPr>
        <p:spPr>
          <a:xfrm>
            <a:off x="9074019" y="4831183"/>
            <a:ext cx="1067839" cy="1067442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>
              <a:defRPr>
                <a:latin typeface="+mj-lt"/>
                <a:ea typeface="+mj-ea"/>
                <a:cs typeface="+mj-cs"/>
                <a:sym typeface="Helvetica"/>
              </a:defRPr>
            </a:pPr>
          </a:p>
        </p:txBody>
      </p:sp>
      <p:sp>
        <p:nvSpPr>
          <p:cNvPr id="951" name="“"/>
          <p:cNvSpPr txBox="1"/>
          <p:nvPr/>
        </p:nvSpPr>
        <p:spPr>
          <a:xfrm>
            <a:off x="5258822" y="1207043"/>
            <a:ext cx="949976" cy="29293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20000">
                <a:solidFill>
                  <a:srgbClr val="620F0D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“</a:t>
            </a:r>
          </a:p>
        </p:txBody>
      </p:sp>
      <p:sp>
        <p:nvSpPr>
          <p:cNvPr id="952" name="”"/>
          <p:cNvSpPr txBox="1"/>
          <p:nvPr/>
        </p:nvSpPr>
        <p:spPr>
          <a:xfrm>
            <a:off x="9118065" y="4430426"/>
            <a:ext cx="949976" cy="2929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20000">
                <a:solidFill>
                  <a:srgbClr val="620F0D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”</a:t>
            </a:r>
          </a:p>
        </p:txBody>
      </p:sp>
      <p:pic>
        <p:nvPicPr>
          <p:cNvPr id="953" name="图片 15" descr="图片 1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13012" y="-391113"/>
            <a:ext cx="3461574" cy="3461576"/>
          </a:xfrm>
          <a:prstGeom prst="rect">
            <a:avLst/>
          </a:prstGeom>
          <a:ln w="12700">
            <a:miter lim="400000"/>
          </a:ln>
        </p:spPr>
      </p:pic>
      <p:sp>
        <p:nvSpPr>
          <p:cNvPr id="954" name="小知识"/>
          <p:cNvSpPr txBox="1"/>
          <p:nvPr/>
        </p:nvSpPr>
        <p:spPr>
          <a:xfrm>
            <a:off x="958971" y="435659"/>
            <a:ext cx="3196273" cy="16684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 anchor="ctr">
            <a:normAutofit fontScale="100000" lnSpcReduction="0"/>
          </a:bodyPr>
          <a:lstStyle>
            <a:lvl1pPr>
              <a:defRPr b="1" spc="200" sz="3600">
                <a:solidFill>
                  <a:srgbClr val="620F0C"/>
                </a:solidFill>
                <a:latin typeface="微软雅黑"/>
                <a:ea typeface="微软雅黑"/>
                <a:cs typeface="微软雅黑"/>
                <a:sym typeface="微软雅黑"/>
              </a:defRPr>
            </a:lvl1pPr>
          </a:lstStyle>
          <a:p>
            <a:pPr/>
            <a:r>
              <a:t>小知识</a:t>
            </a:r>
          </a:p>
        </p:txBody>
      </p:sp>
      <p:sp>
        <p:nvSpPr>
          <p:cNvPr id="955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想一想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" name="矩形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6" name="矩形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FAEB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27" name="s"/>
            <p:cNvSpPr txBox="1"/>
            <p:nvPr/>
          </p:nvSpPr>
          <p:spPr>
            <a:xfrm>
              <a:off x="0" y="3243581"/>
              <a:ext cx="12192000" cy="37083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>
              <a:lvl1pPr algn="ctr">
                <a:defRPr>
                  <a:solidFill>
                    <a:srgbClr val="FFFFFF"/>
                  </a:solidFill>
                </a:defRPr>
              </a:lvl1pPr>
            </a:lstStyle>
            <a:p>
              <a:pPr/>
              <a:r>
                <a:t>s</a:t>
              </a:r>
            </a:p>
          </p:txBody>
        </p:sp>
      </p:grpSp>
      <p:grpSp>
        <p:nvGrpSpPr>
          <p:cNvPr id="131" name="组合 3"/>
          <p:cNvGrpSpPr/>
          <p:nvPr/>
        </p:nvGrpSpPr>
        <p:grpSpPr>
          <a:xfrm>
            <a:off x="1073779" y="470531"/>
            <a:ext cx="10205095" cy="5887730"/>
            <a:chOff x="-1" y="0"/>
            <a:chExt cx="10205093" cy="5887729"/>
          </a:xfrm>
        </p:grpSpPr>
        <p:sp>
          <p:nvSpPr>
            <p:cNvPr id="129" name="圆角矩形 3"/>
            <p:cNvSpPr/>
            <p:nvPr/>
          </p:nvSpPr>
          <p:spPr>
            <a:xfrm>
              <a:off x="197100" y="-1"/>
              <a:ext cx="10007993" cy="5887730"/>
            </a:xfrm>
            <a:prstGeom prst="roundRect">
              <a:avLst>
                <a:gd name="adj" fmla="val 6443"/>
              </a:avLst>
            </a:prstGeom>
            <a:solidFill>
              <a:srgbClr val="FFD200"/>
            </a:solidFill>
            <a:ln w="38100" cap="flat">
              <a:solidFill>
                <a:srgbClr val="6B0204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30" name="圆角矩形 5"/>
            <p:cNvSpPr/>
            <p:nvPr/>
          </p:nvSpPr>
          <p:spPr>
            <a:xfrm>
              <a:off x="-2" y="193873"/>
              <a:ext cx="10007993" cy="5693856"/>
            </a:xfrm>
            <a:prstGeom prst="roundRect">
              <a:avLst>
                <a:gd name="adj" fmla="val 4379"/>
              </a:avLst>
            </a:prstGeom>
            <a:solidFill>
              <a:srgbClr val="FFFFFF"/>
            </a:solidFill>
            <a:ln w="38100" cap="flat">
              <a:solidFill>
                <a:srgbClr val="6B0204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</p:grpSp>
      <p:grpSp>
        <p:nvGrpSpPr>
          <p:cNvPr id="136" name="组合 6"/>
          <p:cNvGrpSpPr/>
          <p:nvPr/>
        </p:nvGrpSpPr>
        <p:grpSpPr>
          <a:xfrm>
            <a:off x="2257417" y="-71759"/>
            <a:ext cx="240047" cy="1067447"/>
            <a:chOff x="-2" y="0"/>
            <a:chExt cx="240045" cy="1067446"/>
          </a:xfrm>
        </p:grpSpPr>
        <p:sp>
          <p:nvSpPr>
            <p:cNvPr id="132" name="矩形 7"/>
            <p:cNvSpPr/>
            <p:nvPr/>
          </p:nvSpPr>
          <p:spPr>
            <a:xfrm>
              <a:off x="39411" y="-1"/>
              <a:ext cx="161219" cy="935115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6B0204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grpSp>
          <p:nvGrpSpPr>
            <p:cNvPr id="135" name="组合 8"/>
            <p:cNvGrpSpPr/>
            <p:nvPr/>
          </p:nvGrpSpPr>
          <p:grpSpPr>
            <a:xfrm>
              <a:off x="-3" y="793959"/>
              <a:ext cx="240047" cy="273487"/>
              <a:chOff x="-1" y="-1"/>
              <a:chExt cx="240045" cy="273485"/>
            </a:xfrm>
          </p:grpSpPr>
          <p:sp>
            <p:nvSpPr>
              <p:cNvPr id="133" name="椭圆 9"/>
              <p:cNvSpPr/>
              <p:nvPr/>
            </p:nvSpPr>
            <p:spPr>
              <a:xfrm>
                <a:off x="17914" y="-2"/>
                <a:ext cx="222131" cy="273487"/>
              </a:xfrm>
              <a:prstGeom prst="ellipse">
                <a:avLst/>
              </a:prstGeom>
              <a:solidFill>
                <a:srgbClr val="6B0204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34" name="椭圆 10"/>
              <p:cNvSpPr/>
              <p:nvPr/>
            </p:nvSpPr>
            <p:spPr>
              <a:xfrm>
                <a:off x="-2" y="-2"/>
                <a:ext cx="222134" cy="273487"/>
              </a:xfrm>
              <a:prstGeom prst="ellipse">
                <a:avLst/>
              </a:prstGeom>
              <a:solidFill>
                <a:srgbClr val="FFDE83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</p:grpSp>
      </p:grpSp>
      <p:grpSp>
        <p:nvGrpSpPr>
          <p:cNvPr id="141" name="组合 11"/>
          <p:cNvGrpSpPr/>
          <p:nvPr/>
        </p:nvGrpSpPr>
        <p:grpSpPr>
          <a:xfrm>
            <a:off x="4661527" y="-71759"/>
            <a:ext cx="240047" cy="1067447"/>
            <a:chOff x="-2" y="0"/>
            <a:chExt cx="240045" cy="1067446"/>
          </a:xfrm>
        </p:grpSpPr>
        <p:sp>
          <p:nvSpPr>
            <p:cNvPr id="137" name="矩形 12"/>
            <p:cNvSpPr/>
            <p:nvPr/>
          </p:nvSpPr>
          <p:spPr>
            <a:xfrm>
              <a:off x="39411" y="-1"/>
              <a:ext cx="161219" cy="935115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6B0204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grpSp>
          <p:nvGrpSpPr>
            <p:cNvPr id="140" name="组合 13"/>
            <p:cNvGrpSpPr/>
            <p:nvPr/>
          </p:nvGrpSpPr>
          <p:grpSpPr>
            <a:xfrm>
              <a:off x="-3" y="793959"/>
              <a:ext cx="240047" cy="273487"/>
              <a:chOff x="-1" y="-1"/>
              <a:chExt cx="240045" cy="273485"/>
            </a:xfrm>
          </p:grpSpPr>
          <p:sp>
            <p:nvSpPr>
              <p:cNvPr id="138" name="椭圆 14"/>
              <p:cNvSpPr/>
              <p:nvPr/>
            </p:nvSpPr>
            <p:spPr>
              <a:xfrm>
                <a:off x="17914" y="-2"/>
                <a:ext cx="222131" cy="273487"/>
              </a:xfrm>
              <a:prstGeom prst="ellipse">
                <a:avLst/>
              </a:prstGeom>
              <a:solidFill>
                <a:srgbClr val="6B0204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39" name="椭圆 15"/>
              <p:cNvSpPr/>
              <p:nvPr/>
            </p:nvSpPr>
            <p:spPr>
              <a:xfrm>
                <a:off x="-2" y="-2"/>
                <a:ext cx="222134" cy="273487"/>
              </a:xfrm>
              <a:prstGeom prst="ellipse">
                <a:avLst/>
              </a:prstGeom>
              <a:solidFill>
                <a:srgbClr val="FFDE83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</p:grpSp>
      </p:grpSp>
      <p:grpSp>
        <p:nvGrpSpPr>
          <p:cNvPr id="146" name="组合 16"/>
          <p:cNvGrpSpPr/>
          <p:nvPr/>
        </p:nvGrpSpPr>
        <p:grpSpPr>
          <a:xfrm>
            <a:off x="7310110" y="-71759"/>
            <a:ext cx="240045" cy="1067447"/>
            <a:chOff x="-2" y="0"/>
            <a:chExt cx="240044" cy="1067446"/>
          </a:xfrm>
        </p:grpSpPr>
        <p:sp>
          <p:nvSpPr>
            <p:cNvPr id="142" name="矩形 17"/>
            <p:cNvSpPr/>
            <p:nvPr/>
          </p:nvSpPr>
          <p:spPr>
            <a:xfrm>
              <a:off x="39410" y="-1"/>
              <a:ext cx="161221" cy="935115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6B0204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grpSp>
          <p:nvGrpSpPr>
            <p:cNvPr id="145" name="组合 18"/>
            <p:cNvGrpSpPr/>
            <p:nvPr/>
          </p:nvGrpSpPr>
          <p:grpSpPr>
            <a:xfrm>
              <a:off x="-3" y="793959"/>
              <a:ext cx="240046" cy="273487"/>
              <a:chOff x="-1" y="-1"/>
              <a:chExt cx="240044" cy="273485"/>
            </a:xfrm>
          </p:grpSpPr>
          <p:sp>
            <p:nvSpPr>
              <p:cNvPr id="143" name="椭圆 19"/>
              <p:cNvSpPr/>
              <p:nvPr/>
            </p:nvSpPr>
            <p:spPr>
              <a:xfrm>
                <a:off x="17913" y="-2"/>
                <a:ext cx="222131" cy="273487"/>
              </a:xfrm>
              <a:prstGeom prst="ellipse">
                <a:avLst/>
              </a:prstGeom>
              <a:solidFill>
                <a:srgbClr val="6B0204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44" name="椭圆 20"/>
              <p:cNvSpPr/>
              <p:nvPr/>
            </p:nvSpPr>
            <p:spPr>
              <a:xfrm>
                <a:off x="-2" y="-2"/>
                <a:ext cx="222134" cy="273487"/>
              </a:xfrm>
              <a:prstGeom prst="ellipse">
                <a:avLst/>
              </a:prstGeom>
              <a:solidFill>
                <a:srgbClr val="FFDE83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</p:grpSp>
      </p:grpSp>
      <p:grpSp>
        <p:nvGrpSpPr>
          <p:cNvPr id="151" name="组合 21"/>
          <p:cNvGrpSpPr/>
          <p:nvPr/>
        </p:nvGrpSpPr>
        <p:grpSpPr>
          <a:xfrm>
            <a:off x="9645641" y="-71759"/>
            <a:ext cx="240047" cy="1067447"/>
            <a:chOff x="-1" y="0"/>
            <a:chExt cx="240045" cy="1067446"/>
          </a:xfrm>
        </p:grpSpPr>
        <p:sp>
          <p:nvSpPr>
            <p:cNvPr id="147" name="矩形 22"/>
            <p:cNvSpPr/>
            <p:nvPr/>
          </p:nvSpPr>
          <p:spPr>
            <a:xfrm>
              <a:off x="39411" y="-1"/>
              <a:ext cx="161220" cy="935115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6B0204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grpSp>
          <p:nvGrpSpPr>
            <p:cNvPr id="150" name="组合 23"/>
            <p:cNvGrpSpPr/>
            <p:nvPr/>
          </p:nvGrpSpPr>
          <p:grpSpPr>
            <a:xfrm>
              <a:off x="-2" y="793959"/>
              <a:ext cx="240046" cy="273487"/>
              <a:chOff x="-1" y="-1"/>
              <a:chExt cx="240045" cy="273485"/>
            </a:xfrm>
          </p:grpSpPr>
          <p:sp>
            <p:nvSpPr>
              <p:cNvPr id="148" name="椭圆 24"/>
              <p:cNvSpPr/>
              <p:nvPr/>
            </p:nvSpPr>
            <p:spPr>
              <a:xfrm>
                <a:off x="17914" y="-2"/>
                <a:ext cx="222131" cy="273487"/>
              </a:xfrm>
              <a:prstGeom prst="ellipse">
                <a:avLst/>
              </a:prstGeom>
              <a:solidFill>
                <a:srgbClr val="6B0204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49" name="椭圆 25"/>
              <p:cNvSpPr/>
              <p:nvPr/>
            </p:nvSpPr>
            <p:spPr>
              <a:xfrm>
                <a:off x="-2" y="-2"/>
                <a:ext cx="222135" cy="273487"/>
              </a:xfrm>
              <a:prstGeom prst="ellipse">
                <a:avLst/>
              </a:prstGeom>
              <a:solidFill>
                <a:srgbClr val="FFDE83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</p:grpSp>
      </p:grpSp>
      <p:sp>
        <p:nvSpPr>
          <p:cNvPr id="152" name="椭圆 29"/>
          <p:cNvSpPr/>
          <p:nvPr/>
        </p:nvSpPr>
        <p:spPr>
          <a:xfrm>
            <a:off x="10497363" y="1144796"/>
            <a:ext cx="250193" cy="250193"/>
          </a:xfrm>
          <a:prstGeom prst="ellipse">
            <a:avLst/>
          </a:prstGeom>
          <a:solidFill>
            <a:srgbClr val="6B0204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53" name="椭圆 31"/>
          <p:cNvSpPr/>
          <p:nvPr/>
        </p:nvSpPr>
        <p:spPr>
          <a:xfrm>
            <a:off x="10590072" y="299610"/>
            <a:ext cx="845193" cy="845190"/>
          </a:xfrm>
          <a:prstGeom prst="ellipse">
            <a:avLst/>
          </a:prstGeom>
          <a:solidFill>
            <a:srgbClr val="FFEC43"/>
          </a:solidFill>
          <a:ln w="73025">
            <a:solidFill>
              <a:srgbClr val="6B0204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54" name="椭圆 33"/>
          <p:cNvSpPr/>
          <p:nvPr/>
        </p:nvSpPr>
        <p:spPr>
          <a:xfrm>
            <a:off x="11081766" y="1006259"/>
            <a:ext cx="250193" cy="250193"/>
          </a:xfrm>
          <a:prstGeom prst="ellipse">
            <a:avLst/>
          </a:prstGeom>
          <a:solidFill>
            <a:srgbClr val="FFC700"/>
          </a:solidFill>
          <a:ln w="69850">
            <a:solidFill>
              <a:srgbClr val="6B0204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55" name="椭圆 34"/>
          <p:cNvSpPr/>
          <p:nvPr/>
        </p:nvSpPr>
        <p:spPr>
          <a:xfrm>
            <a:off x="1270885" y="943610"/>
            <a:ext cx="250193" cy="250193"/>
          </a:xfrm>
          <a:prstGeom prst="ellipse">
            <a:avLst/>
          </a:prstGeom>
          <a:solidFill>
            <a:srgbClr val="FFC700"/>
          </a:solidFill>
          <a:ln w="69850">
            <a:solidFill>
              <a:srgbClr val="6B0204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56" name="六边形 16"/>
          <p:cNvSpPr/>
          <p:nvPr/>
        </p:nvSpPr>
        <p:spPr>
          <a:xfrm rot="5400000">
            <a:off x="1453124" y="3704268"/>
            <a:ext cx="1514077" cy="130524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0800"/>
                </a:moveTo>
                <a:lnTo>
                  <a:pt x="4655" y="0"/>
                </a:lnTo>
                <a:lnTo>
                  <a:pt x="16945" y="0"/>
                </a:lnTo>
                <a:lnTo>
                  <a:pt x="21600" y="10800"/>
                </a:lnTo>
                <a:lnTo>
                  <a:pt x="16945" y="21600"/>
                </a:lnTo>
                <a:lnTo>
                  <a:pt x="4655" y="21600"/>
                </a:lnTo>
                <a:close/>
              </a:path>
            </a:pathLst>
          </a:custGeom>
          <a:ln w="127000">
            <a:solidFill>
              <a:srgbClr val="62110C"/>
            </a:solidFill>
            <a:miter/>
          </a:ln>
        </p:spPr>
        <p:txBody>
          <a:bodyPr lIns="45718" tIns="45718" rIns="45718" bIns="45718" anchor="ctr"/>
          <a:lstStyle/>
          <a:p>
            <a:pPr algn="ctr" defTabSz="2438337">
              <a:lnSpc>
                <a:spcPct val="90000"/>
              </a:lnSpc>
              <a:spcBef>
                <a:spcPts val="4500"/>
              </a:spcBef>
              <a:defRPr sz="4800">
                <a:solidFill>
                  <a:srgbClr val="FFFFFF"/>
                </a:solidFill>
              </a:defRPr>
            </a:pPr>
          </a:p>
        </p:txBody>
      </p:sp>
      <p:sp>
        <p:nvSpPr>
          <p:cNvPr id="157" name="直线连接符 17"/>
          <p:cNvSpPr/>
          <p:nvPr/>
        </p:nvSpPr>
        <p:spPr>
          <a:xfrm flipH="1">
            <a:off x="2200448" y="5113925"/>
            <a:ext cx="9715" cy="1259041"/>
          </a:xfrm>
          <a:prstGeom prst="line">
            <a:avLst/>
          </a:prstGeom>
          <a:ln w="76200">
            <a:solidFill>
              <a:srgbClr val="62110C"/>
            </a:solidFill>
            <a:miter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158" name="文本框 18"/>
          <p:cNvSpPr txBox="1"/>
          <p:nvPr/>
        </p:nvSpPr>
        <p:spPr>
          <a:xfrm>
            <a:off x="1865789" y="3439131"/>
            <a:ext cx="854790" cy="18059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defTabSz="2438337">
              <a:lnSpc>
                <a:spcPct val="90000"/>
              </a:lnSpc>
              <a:spcBef>
                <a:spcPts val="4500"/>
              </a:spcBef>
              <a:defRPr sz="9600">
                <a:solidFill>
                  <a:srgbClr val="61110D"/>
                </a:solidFill>
                <a:latin typeface="PingFang SC Semibold"/>
                <a:ea typeface="PingFang SC Semibold"/>
                <a:cs typeface="PingFang SC Semibold"/>
                <a:sym typeface="PingFang SC Semibold"/>
              </a:defRPr>
            </a:lvl1pPr>
          </a:lstStyle>
          <a:p>
            <a:pPr/>
            <a:r>
              <a:t>？</a:t>
            </a:r>
          </a:p>
        </p:txBody>
      </p:sp>
      <p:sp>
        <p:nvSpPr>
          <p:cNvPr id="159" name="矩形 9"/>
          <p:cNvSpPr/>
          <p:nvPr/>
        </p:nvSpPr>
        <p:spPr>
          <a:xfrm>
            <a:off x="3812280" y="1509491"/>
            <a:ext cx="1144630" cy="45722"/>
          </a:xfrm>
          <a:prstGeom prst="rect">
            <a:avLst/>
          </a:prstGeom>
          <a:solidFill>
            <a:srgbClr val="6B0204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6B0204"/>
                </a:solidFill>
              </a:defRPr>
            </a:pPr>
          </a:p>
        </p:txBody>
      </p:sp>
      <p:sp>
        <p:nvSpPr>
          <p:cNvPr id="160" name="矩形 10"/>
          <p:cNvSpPr/>
          <p:nvPr/>
        </p:nvSpPr>
        <p:spPr>
          <a:xfrm>
            <a:off x="7364727" y="1507351"/>
            <a:ext cx="1144630" cy="45722"/>
          </a:xfrm>
          <a:prstGeom prst="rect">
            <a:avLst/>
          </a:prstGeom>
          <a:solidFill>
            <a:srgbClr val="6B0204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6B0204"/>
                </a:solidFill>
              </a:defRPr>
            </a:pPr>
          </a:p>
        </p:txBody>
      </p:sp>
      <p:sp>
        <p:nvSpPr>
          <p:cNvPr id="161" name="想一想"/>
          <p:cNvSpPr txBox="1"/>
          <p:nvPr/>
        </p:nvSpPr>
        <p:spPr>
          <a:xfrm>
            <a:off x="5445152" y="1186386"/>
            <a:ext cx="1712543" cy="6876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 anchor="ctr">
            <a:normAutofit fontScale="100000" lnSpcReduction="0"/>
          </a:bodyPr>
          <a:lstStyle>
            <a:lvl1pPr>
              <a:defRPr b="1" spc="200" sz="3200">
                <a:solidFill>
                  <a:srgbClr val="61110B"/>
                </a:solidFill>
                <a:latin typeface="微软雅黑"/>
                <a:ea typeface="微软雅黑"/>
                <a:cs typeface="微软雅黑"/>
                <a:sym typeface="微软雅黑"/>
              </a:defRPr>
            </a:lvl1pPr>
          </a:lstStyle>
          <a:p>
            <a:pPr/>
            <a:r>
              <a:t>想一想</a:t>
            </a:r>
          </a:p>
        </p:txBody>
      </p:sp>
      <p:sp>
        <p:nvSpPr>
          <p:cNvPr id="162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提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" name="标题文本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标题文本</a:t>
            </a:r>
          </a:p>
        </p:txBody>
      </p:sp>
      <p:sp>
        <p:nvSpPr>
          <p:cNvPr id="963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任务卡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72" name="矩形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70" name="矩形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FAEB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971" name="s"/>
            <p:cNvSpPr txBox="1"/>
            <p:nvPr/>
          </p:nvSpPr>
          <p:spPr>
            <a:xfrm>
              <a:off x="0" y="3243581"/>
              <a:ext cx="12192000" cy="37083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>
              <a:lvl1pPr algn="ctr">
                <a:defRPr>
                  <a:solidFill>
                    <a:srgbClr val="FFFFFF"/>
                  </a:solidFill>
                </a:defRPr>
              </a:lvl1pPr>
            </a:lstStyle>
            <a:p>
              <a:pPr/>
              <a:r>
                <a:t>s</a:t>
              </a:r>
            </a:p>
          </p:txBody>
        </p:sp>
      </p:grpSp>
      <p:grpSp>
        <p:nvGrpSpPr>
          <p:cNvPr id="975" name="组合 3"/>
          <p:cNvGrpSpPr/>
          <p:nvPr/>
        </p:nvGrpSpPr>
        <p:grpSpPr>
          <a:xfrm>
            <a:off x="1073779" y="470531"/>
            <a:ext cx="10205095" cy="5887730"/>
            <a:chOff x="-1" y="0"/>
            <a:chExt cx="10205093" cy="5887729"/>
          </a:xfrm>
        </p:grpSpPr>
        <p:sp>
          <p:nvSpPr>
            <p:cNvPr id="973" name="圆角矩形 3"/>
            <p:cNvSpPr/>
            <p:nvPr/>
          </p:nvSpPr>
          <p:spPr>
            <a:xfrm>
              <a:off x="197100" y="-1"/>
              <a:ext cx="10007993" cy="5887730"/>
            </a:xfrm>
            <a:prstGeom prst="roundRect">
              <a:avLst>
                <a:gd name="adj" fmla="val 6443"/>
              </a:avLst>
            </a:prstGeom>
            <a:solidFill>
              <a:srgbClr val="FFD200"/>
            </a:solidFill>
            <a:ln w="38100" cap="flat">
              <a:solidFill>
                <a:srgbClr val="6B0204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974" name="圆角矩形 5"/>
            <p:cNvSpPr/>
            <p:nvPr/>
          </p:nvSpPr>
          <p:spPr>
            <a:xfrm>
              <a:off x="-2" y="193873"/>
              <a:ext cx="10007993" cy="5693856"/>
            </a:xfrm>
            <a:prstGeom prst="roundRect">
              <a:avLst>
                <a:gd name="adj" fmla="val 4379"/>
              </a:avLst>
            </a:prstGeom>
            <a:solidFill>
              <a:srgbClr val="FFFFFF"/>
            </a:solidFill>
            <a:ln w="38100" cap="flat">
              <a:solidFill>
                <a:srgbClr val="6B0204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</p:grpSp>
      <p:grpSp>
        <p:nvGrpSpPr>
          <p:cNvPr id="980" name="组合 6"/>
          <p:cNvGrpSpPr/>
          <p:nvPr/>
        </p:nvGrpSpPr>
        <p:grpSpPr>
          <a:xfrm>
            <a:off x="2257417" y="-71759"/>
            <a:ext cx="240047" cy="1067447"/>
            <a:chOff x="-2" y="0"/>
            <a:chExt cx="240045" cy="1067446"/>
          </a:xfrm>
        </p:grpSpPr>
        <p:sp>
          <p:nvSpPr>
            <p:cNvPr id="976" name="矩形 7"/>
            <p:cNvSpPr/>
            <p:nvPr/>
          </p:nvSpPr>
          <p:spPr>
            <a:xfrm>
              <a:off x="39411" y="-1"/>
              <a:ext cx="161219" cy="935115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6B0204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grpSp>
          <p:nvGrpSpPr>
            <p:cNvPr id="979" name="组合 8"/>
            <p:cNvGrpSpPr/>
            <p:nvPr/>
          </p:nvGrpSpPr>
          <p:grpSpPr>
            <a:xfrm>
              <a:off x="-3" y="793959"/>
              <a:ext cx="240047" cy="273487"/>
              <a:chOff x="-1" y="-1"/>
              <a:chExt cx="240045" cy="273485"/>
            </a:xfrm>
          </p:grpSpPr>
          <p:sp>
            <p:nvSpPr>
              <p:cNvPr id="977" name="椭圆 9"/>
              <p:cNvSpPr/>
              <p:nvPr/>
            </p:nvSpPr>
            <p:spPr>
              <a:xfrm>
                <a:off x="17914" y="-2"/>
                <a:ext cx="222131" cy="273487"/>
              </a:xfrm>
              <a:prstGeom prst="ellipse">
                <a:avLst/>
              </a:prstGeom>
              <a:solidFill>
                <a:srgbClr val="6B0204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978" name="椭圆 10"/>
              <p:cNvSpPr/>
              <p:nvPr/>
            </p:nvSpPr>
            <p:spPr>
              <a:xfrm>
                <a:off x="-2" y="-2"/>
                <a:ext cx="222134" cy="273487"/>
              </a:xfrm>
              <a:prstGeom prst="ellipse">
                <a:avLst/>
              </a:prstGeom>
              <a:solidFill>
                <a:srgbClr val="FFDE83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</p:grpSp>
      </p:grpSp>
      <p:grpSp>
        <p:nvGrpSpPr>
          <p:cNvPr id="985" name="组合 11"/>
          <p:cNvGrpSpPr/>
          <p:nvPr/>
        </p:nvGrpSpPr>
        <p:grpSpPr>
          <a:xfrm>
            <a:off x="4661527" y="-71759"/>
            <a:ext cx="240047" cy="1067447"/>
            <a:chOff x="-2" y="0"/>
            <a:chExt cx="240045" cy="1067446"/>
          </a:xfrm>
        </p:grpSpPr>
        <p:sp>
          <p:nvSpPr>
            <p:cNvPr id="981" name="矩形 12"/>
            <p:cNvSpPr/>
            <p:nvPr/>
          </p:nvSpPr>
          <p:spPr>
            <a:xfrm>
              <a:off x="39411" y="-1"/>
              <a:ext cx="161219" cy="935115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6B0204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grpSp>
          <p:nvGrpSpPr>
            <p:cNvPr id="984" name="组合 13"/>
            <p:cNvGrpSpPr/>
            <p:nvPr/>
          </p:nvGrpSpPr>
          <p:grpSpPr>
            <a:xfrm>
              <a:off x="-3" y="793959"/>
              <a:ext cx="240047" cy="273487"/>
              <a:chOff x="-1" y="-1"/>
              <a:chExt cx="240045" cy="273485"/>
            </a:xfrm>
          </p:grpSpPr>
          <p:sp>
            <p:nvSpPr>
              <p:cNvPr id="982" name="椭圆 14"/>
              <p:cNvSpPr/>
              <p:nvPr/>
            </p:nvSpPr>
            <p:spPr>
              <a:xfrm>
                <a:off x="17914" y="-2"/>
                <a:ext cx="222131" cy="273487"/>
              </a:xfrm>
              <a:prstGeom prst="ellipse">
                <a:avLst/>
              </a:prstGeom>
              <a:solidFill>
                <a:srgbClr val="6B0204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983" name="椭圆 15"/>
              <p:cNvSpPr/>
              <p:nvPr/>
            </p:nvSpPr>
            <p:spPr>
              <a:xfrm>
                <a:off x="-2" y="-2"/>
                <a:ext cx="222134" cy="273487"/>
              </a:xfrm>
              <a:prstGeom prst="ellipse">
                <a:avLst/>
              </a:prstGeom>
              <a:solidFill>
                <a:srgbClr val="FFDE83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</p:grpSp>
      </p:grpSp>
      <p:grpSp>
        <p:nvGrpSpPr>
          <p:cNvPr id="990" name="组合 16"/>
          <p:cNvGrpSpPr/>
          <p:nvPr/>
        </p:nvGrpSpPr>
        <p:grpSpPr>
          <a:xfrm>
            <a:off x="7310110" y="-71759"/>
            <a:ext cx="240045" cy="1067447"/>
            <a:chOff x="-2" y="0"/>
            <a:chExt cx="240044" cy="1067446"/>
          </a:xfrm>
        </p:grpSpPr>
        <p:sp>
          <p:nvSpPr>
            <p:cNvPr id="986" name="矩形 17"/>
            <p:cNvSpPr/>
            <p:nvPr/>
          </p:nvSpPr>
          <p:spPr>
            <a:xfrm>
              <a:off x="39410" y="-1"/>
              <a:ext cx="161221" cy="935115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6B0204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grpSp>
          <p:nvGrpSpPr>
            <p:cNvPr id="989" name="组合 18"/>
            <p:cNvGrpSpPr/>
            <p:nvPr/>
          </p:nvGrpSpPr>
          <p:grpSpPr>
            <a:xfrm>
              <a:off x="-3" y="793959"/>
              <a:ext cx="240046" cy="273487"/>
              <a:chOff x="-1" y="-1"/>
              <a:chExt cx="240044" cy="273485"/>
            </a:xfrm>
          </p:grpSpPr>
          <p:sp>
            <p:nvSpPr>
              <p:cNvPr id="987" name="椭圆 19"/>
              <p:cNvSpPr/>
              <p:nvPr/>
            </p:nvSpPr>
            <p:spPr>
              <a:xfrm>
                <a:off x="17913" y="-2"/>
                <a:ext cx="222131" cy="273487"/>
              </a:xfrm>
              <a:prstGeom prst="ellipse">
                <a:avLst/>
              </a:prstGeom>
              <a:solidFill>
                <a:srgbClr val="6B0204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988" name="椭圆 20"/>
              <p:cNvSpPr/>
              <p:nvPr/>
            </p:nvSpPr>
            <p:spPr>
              <a:xfrm>
                <a:off x="-2" y="-2"/>
                <a:ext cx="222134" cy="273487"/>
              </a:xfrm>
              <a:prstGeom prst="ellipse">
                <a:avLst/>
              </a:prstGeom>
              <a:solidFill>
                <a:srgbClr val="FFDE83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</p:grpSp>
      </p:grpSp>
      <p:grpSp>
        <p:nvGrpSpPr>
          <p:cNvPr id="995" name="组合 21"/>
          <p:cNvGrpSpPr/>
          <p:nvPr/>
        </p:nvGrpSpPr>
        <p:grpSpPr>
          <a:xfrm>
            <a:off x="9645641" y="-71759"/>
            <a:ext cx="240047" cy="1067447"/>
            <a:chOff x="-1" y="0"/>
            <a:chExt cx="240045" cy="1067446"/>
          </a:xfrm>
        </p:grpSpPr>
        <p:sp>
          <p:nvSpPr>
            <p:cNvPr id="991" name="矩形 22"/>
            <p:cNvSpPr/>
            <p:nvPr/>
          </p:nvSpPr>
          <p:spPr>
            <a:xfrm>
              <a:off x="39411" y="-1"/>
              <a:ext cx="161220" cy="935115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6B0204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grpSp>
          <p:nvGrpSpPr>
            <p:cNvPr id="994" name="组合 23"/>
            <p:cNvGrpSpPr/>
            <p:nvPr/>
          </p:nvGrpSpPr>
          <p:grpSpPr>
            <a:xfrm>
              <a:off x="-2" y="793959"/>
              <a:ext cx="240046" cy="273487"/>
              <a:chOff x="-1" y="-1"/>
              <a:chExt cx="240045" cy="273485"/>
            </a:xfrm>
          </p:grpSpPr>
          <p:sp>
            <p:nvSpPr>
              <p:cNvPr id="992" name="椭圆 24"/>
              <p:cNvSpPr/>
              <p:nvPr/>
            </p:nvSpPr>
            <p:spPr>
              <a:xfrm>
                <a:off x="17914" y="-2"/>
                <a:ext cx="222131" cy="273487"/>
              </a:xfrm>
              <a:prstGeom prst="ellipse">
                <a:avLst/>
              </a:prstGeom>
              <a:solidFill>
                <a:srgbClr val="6B0204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993" name="椭圆 25"/>
              <p:cNvSpPr/>
              <p:nvPr/>
            </p:nvSpPr>
            <p:spPr>
              <a:xfrm>
                <a:off x="-2" y="-2"/>
                <a:ext cx="222135" cy="273487"/>
              </a:xfrm>
              <a:prstGeom prst="ellipse">
                <a:avLst/>
              </a:prstGeom>
              <a:solidFill>
                <a:srgbClr val="FFDE83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</p:grpSp>
      </p:grpSp>
      <p:sp>
        <p:nvSpPr>
          <p:cNvPr id="996" name="椭圆 29"/>
          <p:cNvSpPr/>
          <p:nvPr/>
        </p:nvSpPr>
        <p:spPr>
          <a:xfrm>
            <a:off x="10497363" y="1144796"/>
            <a:ext cx="250193" cy="250193"/>
          </a:xfrm>
          <a:prstGeom prst="ellipse">
            <a:avLst/>
          </a:prstGeom>
          <a:solidFill>
            <a:srgbClr val="6B0204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997" name="椭圆 31"/>
          <p:cNvSpPr/>
          <p:nvPr/>
        </p:nvSpPr>
        <p:spPr>
          <a:xfrm>
            <a:off x="10590072" y="299610"/>
            <a:ext cx="845193" cy="845190"/>
          </a:xfrm>
          <a:prstGeom prst="ellipse">
            <a:avLst/>
          </a:prstGeom>
          <a:solidFill>
            <a:srgbClr val="FFEC43"/>
          </a:solidFill>
          <a:ln w="73025">
            <a:solidFill>
              <a:srgbClr val="6B0204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998" name="椭圆 33"/>
          <p:cNvSpPr/>
          <p:nvPr/>
        </p:nvSpPr>
        <p:spPr>
          <a:xfrm>
            <a:off x="11081766" y="1006259"/>
            <a:ext cx="250193" cy="250193"/>
          </a:xfrm>
          <a:prstGeom prst="ellipse">
            <a:avLst/>
          </a:prstGeom>
          <a:solidFill>
            <a:srgbClr val="FFC700"/>
          </a:solidFill>
          <a:ln w="69850">
            <a:solidFill>
              <a:srgbClr val="6B0204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999" name="椭圆 34"/>
          <p:cNvSpPr/>
          <p:nvPr/>
        </p:nvSpPr>
        <p:spPr>
          <a:xfrm>
            <a:off x="1270885" y="943610"/>
            <a:ext cx="250193" cy="250193"/>
          </a:xfrm>
          <a:prstGeom prst="ellipse">
            <a:avLst/>
          </a:prstGeom>
          <a:solidFill>
            <a:srgbClr val="FFC700"/>
          </a:solidFill>
          <a:ln w="69850">
            <a:solidFill>
              <a:srgbClr val="6B0204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000" name="矩形 9"/>
          <p:cNvSpPr/>
          <p:nvPr/>
        </p:nvSpPr>
        <p:spPr>
          <a:xfrm>
            <a:off x="3812280" y="1509491"/>
            <a:ext cx="1144630" cy="45722"/>
          </a:xfrm>
          <a:prstGeom prst="rect">
            <a:avLst/>
          </a:prstGeom>
          <a:solidFill>
            <a:srgbClr val="6B0204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6B0204"/>
                </a:solidFill>
              </a:defRPr>
            </a:pPr>
          </a:p>
        </p:txBody>
      </p:sp>
      <p:sp>
        <p:nvSpPr>
          <p:cNvPr id="1001" name="矩形 10"/>
          <p:cNvSpPr/>
          <p:nvPr/>
        </p:nvSpPr>
        <p:spPr>
          <a:xfrm>
            <a:off x="7364727" y="1507351"/>
            <a:ext cx="1144630" cy="45722"/>
          </a:xfrm>
          <a:prstGeom prst="rect">
            <a:avLst/>
          </a:prstGeom>
          <a:solidFill>
            <a:srgbClr val="6B0204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6B0204"/>
                </a:solidFill>
              </a:defRPr>
            </a:pPr>
          </a:p>
        </p:txBody>
      </p:sp>
      <p:pic>
        <p:nvPicPr>
          <p:cNvPr id="1002" name="图片 14" descr="图片 14"/>
          <p:cNvPicPr>
            <a:picLocks noChangeAspect="1"/>
          </p:cNvPicPr>
          <p:nvPr/>
        </p:nvPicPr>
        <p:blipFill>
          <a:blip r:embed="rId2">
            <a:extLst/>
          </a:blip>
          <a:srcRect l="17344" t="23877" r="16610" b="21336"/>
          <a:stretch>
            <a:fillRect/>
          </a:stretch>
        </p:blipFill>
        <p:spPr>
          <a:xfrm>
            <a:off x="1854313" y="1913509"/>
            <a:ext cx="8483353" cy="4107543"/>
          </a:xfrm>
          <a:prstGeom prst="rect">
            <a:avLst/>
          </a:prstGeom>
          <a:ln w="12700">
            <a:miter lim="400000"/>
          </a:ln>
        </p:spPr>
      </p:pic>
      <p:sp>
        <p:nvSpPr>
          <p:cNvPr id="1003" name="任务卡"/>
          <p:cNvSpPr txBox="1"/>
          <p:nvPr/>
        </p:nvSpPr>
        <p:spPr>
          <a:xfrm>
            <a:off x="5445152" y="1186386"/>
            <a:ext cx="1712543" cy="6876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 anchor="ctr">
            <a:normAutofit fontScale="100000" lnSpcReduction="0"/>
          </a:bodyPr>
          <a:lstStyle>
            <a:lvl1pPr>
              <a:defRPr b="1" spc="200" sz="3200">
                <a:solidFill>
                  <a:srgbClr val="61110B"/>
                </a:solidFill>
                <a:latin typeface="微软雅黑"/>
                <a:ea typeface="微软雅黑"/>
                <a:cs typeface="微软雅黑"/>
                <a:sym typeface="微软雅黑"/>
              </a:defRPr>
            </a:lvl1pPr>
          </a:lstStyle>
          <a:p>
            <a:pPr/>
            <a:r>
              <a:t>任务卡</a:t>
            </a:r>
          </a:p>
        </p:txBody>
      </p:sp>
      <p:sp>
        <p:nvSpPr>
          <p:cNvPr id="1004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挑战卡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1" name="logo_v1.jpg" descr="logo_v1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627713" y="2425219"/>
            <a:ext cx="3975103" cy="1524003"/>
          </a:xfrm>
          <a:prstGeom prst="rect">
            <a:avLst/>
          </a:prstGeom>
          <a:ln w="12700">
            <a:miter lim="400000"/>
          </a:ln>
        </p:spPr>
      </p:pic>
      <p:sp>
        <p:nvSpPr>
          <p:cNvPr id="1012" name="矩形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AEB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grpSp>
        <p:nvGrpSpPr>
          <p:cNvPr id="1015" name="组合 3"/>
          <p:cNvGrpSpPr/>
          <p:nvPr/>
        </p:nvGrpSpPr>
        <p:grpSpPr>
          <a:xfrm>
            <a:off x="911225" y="798286"/>
            <a:ext cx="10044928" cy="6504853"/>
            <a:chOff x="-1" y="0"/>
            <a:chExt cx="10044926" cy="6504852"/>
          </a:xfrm>
        </p:grpSpPr>
        <p:sp>
          <p:nvSpPr>
            <p:cNvPr id="1013" name="圆角矩形 3"/>
            <p:cNvSpPr/>
            <p:nvPr/>
          </p:nvSpPr>
          <p:spPr>
            <a:xfrm>
              <a:off x="194007" y="0"/>
              <a:ext cx="9850919" cy="6504853"/>
            </a:xfrm>
            <a:prstGeom prst="roundRect">
              <a:avLst>
                <a:gd name="adj" fmla="val 6443"/>
              </a:avLst>
            </a:prstGeom>
            <a:solidFill>
              <a:srgbClr val="FFDE83"/>
            </a:solidFill>
            <a:ln w="38100" cap="flat">
              <a:solidFill>
                <a:srgbClr val="6B0204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014" name="圆角矩形 5"/>
            <p:cNvSpPr/>
            <p:nvPr/>
          </p:nvSpPr>
          <p:spPr>
            <a:xfrm>
              <a:off x="-2" y="214194"/>
              <a:ext cx="9850919" cy="6290659"/>
            </a:xfrm>
            <a:prstGeom prst="roundRect">
              <a:avLst>
                <a:gd name="adj" fmla="val 4379"/>
              </a:avLst>
            </a:prstGeom>
            <a:solidFill>
              <a:srgbClr val="FFFFFF"/>
            </a:solidFill>
            <a:ln w="38100" cap="flat">
              <a:solidFill>
                <a:srgbClr val="6B0204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</p:grpSp>
      <p:sp>
        <p:nvSpPr>
          <p:cNvPr id="1016" name="椭圆 7"/>
          <p:cNvSpPr/>
          <p:nvPr/>
        </p:nvSpPr>
        <p:spPr>
          <a:xfrm>
            <a:off x="10193849" y="510287"/>
            <a:ext cx="956317" cy="956315"/>
          </a:xfrm>
          <a:prstGeom prst="ellipse">
            <a:avLst/>
          </a:prstGeom>
          <a:solidFill>
            <a:srgbClr val="FFEC43"/>
          </a:solidFill>
          <a:ln w="73025">
            <a:solidFill>
              <a:srgbClr val="6B0204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017" name="椭圆 10"/>
          <p:cNvSpPr/>
          <p:nvPr/>
        </p:nvSpPr>
        <p:spPr>
          <a:xfrm>
            <a:off x="10723240" y="441081"/>
            <a:ext cx="483421" cy="483421"/>
          </a:xfrm>
          <a:prstGeom prst="ellipse">
            <a:avLst/>
          </a:prstGeom>
          <a:solidFill>
            <a:srgbClr val="FFEC43"/>
          </a:solidFill>
          <a:ln w="73025">
            <a:solidFill>
              <a:srgbClr val="6B0204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018" name="直接连接符 12"/>
          <p:cNvSpPr/>
          <p:nvPr/>
        </p:nvSpPr>
        <p:spPr>
          <a:xfrm>
            <a:off x="1692516" y="1677597"/>
            <a:ext cx="8373158" cy="1"/>
          </a:xfrm>
          <a:prstGeom prst="line">
            <a:avLst/>
          </a:prstGeom>
          <a:ln w="28575">
            <a:solidFill>
              <a:srgbClr val="843C0B"/>
            </a:solidFill>
            <a:miter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1019" name="椭圆 13"/>
          <p:cNvSpPr/>
          <p:nvPr/>
        </p:nvSpPr>
        <p:spPr>
          <a:xfrm>
            <a:off x="4496053" y="1225565"/>
            <a:ext cx="250193" cy="250193"/>
          </a:xfrm>
          <a:prstGeom prst="ellipse">
            <a:avLst/>
          </a:prstGeom>
          <a:solidFill>
            <a:srgbClr val="FFC700"/>
          </a:solidFill>
          <a:ln w="69850">
            <a:solidFill>
              <a:srgbClr val="6B0204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020" name="椭圆 14"/>
          <p:cNvSpPr/>
          <p:nvPr/>
        </p:nvSpPr>
        <p:spPr>
          <a:xfrm>
            <a:off x="7121135" y="1225565"/>
            <a:ext cx="250193" cy="250193"/>
          </a:xfrm>
          <a:prstGeom prst="ellipse">
            <a:avLst/>
          </a:prstGeom>
          <a:solidFill>
            <a:srgbClr val="FFC700"/>
          </a:solidFill>
          <a:ln w="69850">
            <a:solidFill>
              <a:srgbClr val="6B0204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pic>
        <p:nvPicPr>
          <p:cNvPr id="1021" name="图片 15" descr="图片 15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144984" y="1571908"/>
            <a:ext cx="6096018" cy="5819215"/>
          </a:xfrm>
          <a:prstGeom prst="rect">
            <a:avLst/>
          </a:prstGeom>
          <a:ln w="12700">
            <a:miter lim="400000"/>
          </a:ln>
        </p:spPr>
      </p:pic>
      <p:pic>
        <p:nvPicPr>
          <p:cNvPr id="1022" name="图片 17" descr="图片 17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-69835" y="1895310"/>
            <a:ext cx="3524704" cy="6059714"/>
          </a:xfrm>
          <a:prstGeom prst="rect">
            <a:avLst/>
          </a:prstGeom>
          <a:ln w="12700">
            <a:miter lim="400000"/>
          </a:ln>
        </p:spPr>
      </p:pic>
      <p:sp>
        <p:nvSpPr>
          <p:cNvPr id="1023" name="标题文本"/>
          <p:cNvSpPr txBox="1"/>
          <p:nvPr>
            <p:ph type="title"/>
          </p:nvPr>
        </p:nvSpPr>
        <p:spPr>
          <a:xfrm>
            <a:off x="5069568" y="516430"/>
            <a:ext cx="9753601" cy="1668466"/>
          </a:xfrm>
          <a:prstGeom prst="rect">
            <a:avLst/>
          </a:prstGeom>
        </p:spPr>
        <p:txBody>
          <a:bodyPr/>
          <a:lstStyle/>
          <a:p>
            <a:pPr/>
            <a:r>
              <a:t>标题文本</a:t>
            </a:r>
          </a:p>
        </p:txBody>
      </p:sp>
      <p:sp>
        <p:nvSpPr>
          <p:cNvPr id="1024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流程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3" name="矩形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31" name="矩形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FAEB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032" name="s"/>
            <p:cNvSpPr txBox="1"/>
            <p:nvPr/>
          </p:nvSpPr>
          <p:spPr>
            <a:xfrm>
              <a:off x="0" y="3243581"/>
              <a:ext cx="12192000" cy="37083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>
              <a:lvl1pPr algn="ctr">
                <a:defRPr>
                  <a:solidFill>
                    <a:srgbClr val="FFFFFF"/>
                  </a:solidFill>
                </a:defRPr>
              </a:lvl1pPr>
            </a:lstStyle>
            <a:p>
              <a:pPr/>
              <a:r>
                <a:t>s</a:t>
              </a:r>
            </a:p>
          </p:txBody>
        </p:sp>
      </p:grpSp>
      <p:grpSp>
        <p:nvGrpSpPr>
          <p:cNvPr id="1036" name="组合 3"/>
          <p:cNvGrpSpPr/>
          <p:nvPr/>
        </p:nvGrpSpPr>
        <p:grpSpPr>
          <a:xfrm>
            <a:off x="1073779" y="470531"/>
            <a:ext cx="10205095" cy="5887730"/>
            <a:chOff x="-1" y="0"/>
            <a:chExt cx="10205093" cy="5887729"/>
          </a:xfrm>
        </p:grpSpPr>
        <p:sp>
          <p:nvSpPr>
            <p:cNvPr id="1034" name="圆角矩形 3"/>
            <p:cNvSpPr/>
            <p:nvPr/>
          </p:nvSpPr>
          <p:spPr>
            <a:xfrm>
              <a:off x="197100" y="-1"/>
              <a:ext cx="10007993" cy="5887730"/>
            </a:xfrm>
            <a:prstGeom prst="roundRect">
              <a:avLst>
                <a:gd name="adj" fmla="val 6443"/>
              </a:avLst>
            </a:prstGeom>
            <a:solidFill>
              <a:srgbClr val="FFD200"/>
            </a:solidFill>
            <a:ln w="38100" cap="flat">
              <a:solidFill>
                <a:srgbClr val="6B0204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035" name="圆角矩形 5"/>
            <p:cNvSpPr/>
            <p:nvPr/>
          </p:nvSpPr>
          <p:spPr>
            <a:xfrm>
              <a:off x="-2" y="193873"/>
              <a:ext cx="10007993" cy="5693856"/>
            </a:xfrm>
            <a:prstGeom prst="roundRect">
              <a:avLst>
                <a:gd name="adj" fmla="val 4379"/>
              </a:avLst>
            </a:prstGeom>
            <a:solidFill>
              <a:srgbClr val="FFFFFF"/>
            </a:solidFill>
            <a:ln w="38100" cap="flat">
              <a:solidFill>
                <a:srgbClr val="6B0204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</p:grpSp>
      <p:grpSp>
        <p:nvGrpSpPr>
          <p:cNvPr id="1041" name="组合 6"/>
          <p:cNvGrpSpPr/>
          <p:nvPr/>
        </p:nvGrpSpPr>
        <p:grpSpPr>
          <a:xfrm>
            <a:off x="2257417" y="-71759"/>
            <a:ext cx="240047" cy="1067447"/>
            <a:chOff x="-2" y="0"/>
            <a:chExt cx="240045" cy="1067446"/>
          </a:xfrm>
        </p:grpSpPr>
        <p:sp>
          <p:nvSpPr>
            <p:cNvPr id="1037" name="矩形 7"/>
            <p:cNvSpPr/>
            <p:nvPr/>
          </p:nvSpPr>
          <p:spPr>
            <a:xfrm>
              <a:off x="39411" y="-1"/>
              <a:ext cx="161219" cy="935115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6B0204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grpSp>
          <p:nvGrpSpPr>
            <p:cNvPr id="1040" name="组合 8"/>
            <p:cNvGrpSpPr/>
            <p:nvPr/>
          </p:nvGrpSpPr>
          <p:grpSpPr>
            <a:xfrm>
              <a:off x="-3" y="793959"/>
              <a:ext cx="240047" cy="273487"/>
              <a:chOff x="-1" y="-1"/>
              <a:chExt cx="240045" cy="273485"/>
            </a:xfrm>
          </p:grpSpPr>
          <p:sp>
            <p:nvSpPr>
              <p:cNvPr id="1038" name="椭圆 9"/>
              <p:cNvSpPr/>
              <p:nvPr/>
            </p:nvSpPr>
            <p:spPr>
              <a:xfrm>
                <a:off x="17914" y="-2"/>
                <a:ext cx="222131" cy="273487"/>
              </a:xfrm>
              <a:prstGeom prst="ellipse">
                <a:avLst/>
              </a:prstGeom>
              <a:solidFill>
                <a:srgbClr val="6B0204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039" name="椭圆 10"/>
              <p:cNvSpPr/>
              <p:nvPr/>
            </p:nvSpPr>
            <p:spPr>
              <a:xfrm>
                <a:off x="-2" y="-2"/>
                <a:ext cx="222134" cy="273487"/>
              </a:xfrm>
              <a:prstGeom prst="ellipse">
                <a:avLst/>
              </a:prstGeom>
              <a:solidFill>
                <a:srgbClr val="FFDE83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</p:grpSp>
      </p:grpSp>
      <p:grpSp>
        <p:nvGrpSpPr>
          <p:cNvPr id="1046" name="组合 11"/>
          <p:cNvGrpSpPr/>
          <p:nvPr/>
        </p:nvGrpSpPr>
        <p:grpSpPr>
          <a:xfrm>
            <a:off x="4661527" y="-71759"/>
            <a:ext cx="240047" cy="1067447"/>
            <a:chOff x="-2" y="0"/>
            <a:chExt cx="240045" cy="1067446"/>
          </a:xfrm>
        </p:grpSpPr>
        <p:sp>
          <p:nvSpPr>
            <p:cNvPr id="1042" name="矩形 12"/>
            <p:cNvSpPr/>
            <p:nvPr/>
          </p:nvSpPr>
          <p:spPr>
            <a:xfrm>
              <a:off x="39411" y="-1"/>
              <a:ext cx="161219" cy="935115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6B0204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grpSp>
          <p:nvGrpSpPr>
            <p:cNvPr id="1045" name="组合 13"/>
            <p:cNvGrpSpPr/>
            <p:nvPr/>
          </p:nvGrpSpPr>
          <p:grpSpPr>
            <a:xfrm>
              <a:off x="-3" y="793959"/>
              <a:ext cx="240047" cy="273487"/>
              <a:chOff x="-1" y="-1"/>
              <a:chExt cx="240045" cy="273485"/>
            </a:xfrm>
          </p:grpSpPr>
          <p:sp>
            <p:nvSpPr>
              <p:cNvPr id="1043" name="椭圆 14"/>
              <p:cNvSpPr/>
              <p:nvPr/>
            </p:nvSpPr>
            <p:spPr>
              <a:xfrm>
                <a:off x="17914" y="-2"/>
                <a:ext cx="222131" cy="273487"/>
              </a:xfrm>
              <a:prstGeom prst="ellipse">
                <a:avLst/>
              </a:prstGeom>
              <a:solidFill>
                <a:srgbClr val="6B0204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044" name="椭圆 15"/>
              <p:cNvSpPr/>
              <p:nvPr/>
            </p:nvSpPr>
            <p:spPr>
              <a:xfrm>
                <a:off x="-2" y="-2"/>
                <a:ext cx="222134" cy="273487"/>
              </a:xfrm>
              <a:prstGeom prst="ellipse">
                <a:avLst/>
              </a:prstGeom>
              <a:solidFill>
                <a:srgbClr val="FFDE83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</p:grpSp>
      </p:grpSp>
      <p:grpSp>
        <p:nvGrpSpPr>
          <p:cNvPr id="1051" name="组合 16"/>
          <p:cNvGrpSpPr/>
          <p:nvPr/>
        </p:nvGrpSpPr>
        <p:grpSpPr>
          <a:xfrm>
            <a:off x="7310110" y="-71759"/>
            <a:ext cx="240045" cy="1067447"/>
            <a:chOff x="-2" y="0"/>
            <a:chExt cx="240044" cy="1067446"/>
          </a:xfrm>
        </p:grpSpPr>
        <p:sp>
          <p:nvSpPr>
            <p:cNvPr id="1047" name="矩形 17"/>
            <p:cNvSpPr/>
            <p:nvPr/>
          </p:nvSpPr>
          <p:spPr>
            <a:xfrm>
              <a:off x="39410" y="-1"/>
              <a:ext cx="161221" cy="935115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6B0204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grpSp>
          <p:nvGrpSpPr>
            <p:cNvPr id="1050" name="组合 18"/>
            <p:cNvGrpSpPr/>
            <p:nvPr/>
          </p:nvGrpSpPr>
          <p:grpSpPr>
            <a:xfrm>
              <a:off x="-3" y="793959"/>
              <a:ext cx="240046" cy="273487"/>
              <a:chOff x="-1" y="-1"/>
              <a:chExt cx="240044" cy="273485"/>
            </a:xfrm>
          </p:grpSpPr>
          <p:sp>
            <p:nvSpPr>
              <p:cNvPr id="1048" name="椭圆 19"/>
              <p:cNvSpPr/>
              <p:nvPr/>
            </p:nvSpPr>
            <p:spPr>
              <a:xfrm>
                <a:off x="17913" y="-2"/>
                <a:ext cx="222131" cy="273487"/>
              </a:xfrm>
              <a:prstGeom prst="ellipse">
                <a:avLst/>
              </a:prstGeom>
              <a:solidFill>
                <a:srgbClr val="6B0204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049" name="椭圆 20"/>
              <p:cNvSpPr/>
              <p:nvPr/>
            </p:nvSpPr>
            <p:spPr>
              <a:xfrm>
                <a:off x="-2" y="-2"/>
                <a:ext cx="222134" cy="273487"/>
              </a:xfrm>
              <a:prstGeom prst="ellipse">
                <a:avLst/>
              </a:prstGeom>
              <a:solidFill>
                <a:srgbClr val="FFDE83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</p:grpSp>
      </p:grpSp>
      <p:grpSp>
        <p:nvGrpSpPr>
          <p:cNvPr id="1056" name="组合 21"/>
          <p:cNvGrpSpPr/>
          <p:nvPr/>
        </p:nvGrpSpPr>
        <p:grpSpPr>
          <a:xfrm>
            <a:off x="9645641" y="-71759"/>
            <a:ext cx="240047" cy="1067447"/>
            <a:chOff x="-1" y="0"/>
            <a:chExt cx="240045" cy="1067446"/>
          </a:xfrm>
        </p:grpSpPr>
        <p:sp>
          <p:nvSpPr>
            <p:cNvPr id="1052" name="矩形 22"/>
            <p:cNvSpPr/>
            <p:nvPr/>
          </p:nvSpPr>
          <p:spPr>
            <a:xfrm>
              <a:off x="39411" y="-1"/>
              <a:ext cx="161220" cy="935115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6B0204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grpSp>
          <p:nvGrpSpPr>
            <p:cNvPr id="1055" name="组合 23"/>
            <p:cNvGrpSpPr/>
            <p:nvPr/>
          </p:nvGrpSpPr>
          <p:grpSpPr>
            <a:xfrm>
              <a:off x="-2" y="793959"/>
              <a:ext cx="240046" cy="273487"/>
              <a:chOff x="-1" y="-1"/>
              <a:chExt cx="240045" cy="273485"/>
            </a:xfrm>
          </p:grpSpPr>
          <p:sp>
            <p:nvSpPr>
              <p:cNvPr id="1053" name="椭圆 24"/>
              <p:cNvSpPr/>
              <p:nvPr/>
            </p:nvSpPr>
            <p:spPr>
              <a:xfrm>
                <a:off x="17914" y="-2"/>
                <a:ext cx="222131" cy="273487"/>
              </a:xfrm>
              <a:prstGeom prst="ellipse">
                <a:avLst/>
              </a:prstGeom>
              <a:solidFill>
                <a:srgbClr val="6B0204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054" name="椭圆 25"/>
              <p:cNvSpPr/>
              <p:nvPr/>
            </p:nvSpPr>
            <p:spPr>
              <a:xfrm>
                <a:off x="-2" y="-2"/>
                <a:ext cx="222135" cy="273487"/>
              </a:xfrm>
              <a:prstGeom prst="ellipse">
                <a:avLst/>
              </a:prstGeom>
              <a:solidFill>
                <a:srgbClr val="FFDE83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</p:grpSp>
      </p:grpSp>
      <p:sp>
        <p:nvSpPr>
          <p:cNvPr id="1057" name="椭圆 29"/>
          <p:cNvSpPr/>
          <p:nvPr/>
        </p:nvSpPr>
        <p:spPr>
          <a:xfrm>
            <a:off x="10497363" y="1144796"/>
            <a:ext cx="250193" cy="250193"/>
          </a:xfrm>
          <a:prstGeom prst="ellipse">
            <a:avLst/>
          </a:prstGeom>
          <a:solidFill>
            <a:srgbClr val="6B0204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058" name="椭圆 31"/>
          <p:cNvSpPr/>
          <p:nvPr/>
        </p:nvSpPr>
        <p:spPr>
          <a:xfrm>
            <a:off x="10590072" y="299610"/>
            <a:ext cx="845193" cy="845190"/>
          </a:xfrm>
          <a:prstGeom prst="ellipse">
            <a:avLst/>
          </a:prstGeom>
          <a:solidFill>
            <a:srgbClr val="FFEC43"/>
          </a:solidFill>
          <a:ln w="73025">
            <a:solidFill>
              <a:srgbClr val="6B0204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059" name="椭圆 33"/>
          <p:cNvSpPr/>
          <p:nvPr/>
        </p:nvSpPr>
        <p:spPr>
          <a:xfrm>
            <a:off x="11081766" y="1006259"/>
            <a:ext cx="250193" cy="250193"/>
          </a:xfrm>
          <a:prstGeom prst="ellipse">
            <a:avLst/>
          </a:prstGeom>
          <a:solidFill>
            <a:srgbClr val="FFC700"/>
          </a:solidFill>
          <a:ln w="69850">
            <a:solidFill>
              <a:srgbClr val="6B0204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060" name="椭圆 34"/>
          <p:cNvSpPr/>
          <p:nvPr/>
        </p:nvSpPr>
        <p:spPr>
          <a:xfrm>
            <a:off x="1270885" y="943610"/>
            <a:ext cx="250193" cy="250193"/>
          </a:xfrm>
          <a:prstGeom prst="ellipse">
            <a:avLst/>
          </a:prstGeom>
          <a:solidFill>
            <a:srgbClr val="FFC700"/>
          </a:solidFill>
          <a:ln w="69850">
            <a:solidFill>
              <a:srgbClr val="6B0204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061" name="矩形 9"/>
          <p:cNvSpPr/>
          <p:nvPr/>
        </p:nvSpPr>
        <p:spPr>
          <a:xfrm>
            <a:off x="3812280" y="1509491"/>
            <a:ext cx="1144630" cy="45722"/>
          </a:xfrm>
          <a:prstGeom prst="rect">
            <a:avLst/>
          </a:prstGeom>
          <a:solidFill>
            <a:srgbClr val="6B0204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6B0204"/>
                </a:solidFill>
              </a:defRPr>
            </a:pPr>
          </a:p>
        </p:txBody>
      </p:sp>
      <p:sp>
        <p:nvSpPr>
          <p:cNvPr id="1062" name="矩形 10"/>
          <p:cNvSpPr/>
          <p:nvPr/>
        </p:nvSpPr>
        <p:spPr>
          <a:xfrm>
            <a:off x="7364727" y="1507351"/>
            <a:ext cx="1144630" cy="45722"/>
          </a:xfrm>
          <a:prstGeom prst="rect">
            <a:avLst/>
          </a:prstGeom>
          <a:solidFill>
            <a:srgbClr val="6B0204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6B0204"/>
                </a:solidFill>
              </a:defRPr>
            </a:pPr>
          </a:p>
        </p:txBody>
      </p:sp>
      <p:sp>
        <p:nvSpPr>
          <p:cNvPr id="1063" name="流程图"/>
          <p:cNvSpPr txBox="1"/>
          <p:nvPr/>
        </p:nvSpPr>
        <p:spPr>
          <a:xfrm>
            <a:off x="5445152" y="1186386"/>
            <a:ext cx="1712543" cy="6876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 anchor="ctr">
            <a:normAutofit fontScale="100000" lnSpcReduction="0"/>
          </a:bodyPr>
          <a:lstStyle>
            <a:lvl1pPr>
              <a:defRPr b="1" spc="200" sz="3200">
                <a:solidFill>
                  <a:srgbClr val="61110B"/>
                </a:solidFill>
                <a:latin typeface="微软雅黑"/>
                <a:ea typeface="微软雅黑"/>
                <a:cs typeface="微软雅黑"/>
                <a:sym typeface="微软雅黑"/>
              </a:defRPr>
            </a:lvl1pPr>
          </a:lstStyle>
          <a:p>
            <a:pPr/>
            <a:r>
              <a:t>流程图</a:t>
            </a:r>
          </a:p>
        </p:txBody>
      </p:sp>
      <p:sp>
        <p:nvSpPr>
          <p:cNvPr id="1064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思维导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73" name="矩形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71" name="矩形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FAEB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072" name="s"/>
            <p:cNvSpPr txBox="1"/>
            <p:nvPr/>
          </p:nvSpPr>
          <p:spPr>
            <a:xfrm>
              <a:off x="0" y="3243581"/>
              <a:ext cx="12192000" cy="37083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>
              <a:lvl1pPr algn="ctr">
                <a:defRPr>
                  <a:solidFill>
                    <a:srgbClr val="FFFFFF"/>
                  </a:solidFill>
                </a:defRPr>
              </a:lvl1pPr>
            </a:lstStyle>
            <a:p>
              <a:pPr/>
              <a:r>
                <a:t>s</a:t>
              </a:r>
            </a:p>
          </p:txBody>
        </p:sp>
      </p:grpSp>
      <p:grpSp>
        <p:nvGrpSpPr>
          <p:cNvPr id="1076" name="组合 3"/>
          <p:cNvGrpSpPr/>
          <p:nvPr/>
        </p:nvGrpSpPr>
        <p:grpSpPr>
          <a:xfrm>
            <a:off x="1073779" y="470531"/>
            <a:ext cx="10205095" cy="5887730"/>
            <a:chOff x="-1" y="0"/>
            <a:chExt cx="10205093" cy="5887729"/>
          </a:xfrm>
        </p:grpSpPr>
        <p:sp>
          <p:nvSpPr>
            <p:cNvPr id="1074" name="圆角矩形 3"/>
            <p:cNvSpPr/>
            <p:nvPr/>
          </p:nvSpPr>
          <p:spPr>
            <a:xfrm>
              <a:off x="197100" y="-1"/>
              <a:ext cx="10007993" cy="5887730"/>
            </a:xfrm>
            <a:prstGeom prst="roundRect">
              <a:avLst>
                <a:gd name="adj" fmla="val 6443"/>
              </a:avLst>
            </a:prstGeom>
            <a:solidFill>
              <a:srgbClr val="FFD200"/>
            </a:solidFill>
            <a:ln w="38100" cap="flat">
              <a:solidFill>
                <a:srgbClr val="6B0204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075" name="圆角矩形 5"/>
            <p:cNvSpPr/>
            <p:nvPr/>
          </p:nvSpPr>
          <p:spPr>
            <a:xfrm>
              <a:off x="-2" y="193873"/>
              <a:ext cx="10007993" cy="5693856"/>
            </a:xfrm>
            <a:prstGeom prst="roundRect">
              <a:avLst>
                <a:gd name="adj" fmla="val 4379"/>
              </a:avLst>
            </a:prstGeom>
            <a:solidFill>
              <a:srgbClr val="FFFFFF"/>
            </a:solidFill>
            <a:ln w="38100" cap="flat">
              <a:solidFill>
                <a:srgbClr val="6B0204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</p:grpSp>
      <p:grpSp>
        <p:nvGrpSpPr>
          <p:cNvPr id="1081" name="组合 6"/>
          <p:cNvGrpSpPr/>
          <p:nvPr/>
        </p:nvGrpSpPr>
        <p:grpSpPr>
          <a:xfrm>
            <a:off x="2257417" y="-71759"/>
            <a:ext cx="240047" cy="1067447"/>
            <a:chOff x="-2" y="0"/>
            <a:chExt cx="240045" cy="1067446"/>
          </a:xfrm>
        </p:grpSpPr>
        <p:sp>
          <p:nvSpPr>
            <p:cNvPr id="1077" name="矩形 7"/>
            <p:cNvSpPr/>
            <p:nvPr/>
          </p:nvSpPr>
          <p:spPr>
            <a:xfrm>
              <a:off x="39411" y="-1"/>
              <a:ext cx="161219" cy="935115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6B0204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grpSp>
          <p:nvGrpSpPr>
            <p:cNvPr id="1080" name="组合 8"/>
            <p:cNvGrpSpPr/>
            <p:nvPr/>
          </p:nvGrpSpPr>
          <p:grpSpPr>
            <a:xfrm>
              <a:off x="-3" y="793959"/>
              <a:ext cx="240047" cy="273487"/>
              <a:chOff x="-1" y="-1"/>
              <a:chExt cx="240045" cy="273485"/>
            </a:xfrm>
          </p:grpSpPr>
          <p:sp>
            <p:nvSpPr>
              <p:cNvPr id="1078" name="椭圆 9"/>
              <p:cNvSpPr/>
              <p:nvPr/>
            </p:nvSpPr>
            <p:spPr>
              <a:xfrm>
                <a:off x="17914" y="-2"/>
                <a:ext cx="222131" cy="273487"/>
              </a:xfrm>
              <a:prstGeom prst="ellipse">
                <a:avLst/>
              </a:prstGeom>
              <a:solidFill>
                <a:srgbClr val="6B0204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079" name="椭圆 10"/>
              <p:cNvSpPr/>
              <p:nvPr/>
            </p:nvSpPr>
            <p:spPr>
              <a:xfrm>
                <a:off x="-2" y="-2"/>
                <a:ext cx="222134" cy="273487"/>
              </a:xfrm>
              <a:prstGeom prst="ellipse">
                <a:avLst/>
              </a:prstGeom>
              <a:solidFill>
                <a:srgbClr val="FFDE83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</p:grpSp>
      </p:grpSp>
      <p:grpSp>
        <p:nvGrpSpPr>
          <p:cNvPr id="1086" name="组合 11"/>
          <p:cNvGrpSpPr/>
          <p:nvPr/>
        </p:nvGrpSpPr>
        <p:grpSpPr>
          <a:xfrm>
            <a:off x="4661527" y="-71759"/>
            <a:ext cx="240047" cy="1067447"/>
            <a:chOff x="-2" y="0"/>
            <a:chExt cx="240045" cy="1067446"/>
          </a:xfrm>
        </p:grpSpPr>
        <p:sp>
          <p:nvSpPr>
            <p:cNvPr id="1082" name="矩形 12"/>
            <p:cNvSpPr/>
            <p:nvPr/>
          </p:nvSpPr>
          <p:spPr>
            <a:xfrm>
              <a:off x="39411" y="-1"/>
              <a:ext cx="161219" cy="935115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6B0204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grpSp>
          <p:nvGrpSpPr>
            <p:cNvPr id="1085" name="组合 13"/>
            <p:cNvGrpSpPr/>
            <p:nvPr/>
          </p:nvGrpSpPr>
          <p:grpSpPr>
            <a:xfrm>
              <a:off x="-3" y="793959"/>
              <a:ext cx="240047" cy="273487"/>
              <a:chOff x="-1" y="-1"/>
              <a:chExt cx="240045" cy="273485"/>
            </a:xfrm>
          </p:grpSpPr>
          <p:sp>
            <p:nvSpPr>
              <p:cNvPr id="1083" name="椭圆 14"/>
              <p:cNvSpPr/>
              <p:nvPr/>
            </p:nvSpPr>
            <p:spPr>
              <a:xfrm>
                <a:off x="17914" y="-2"/>
                <a:ext cx="222131" cy="273487"/>
              </a:xfrm>
              <a:prstGeom prst="ellipse">
                <a:avLst/>
              </a:prstGeom>
              <a:solidFill>
                <a:srgbClr val="6B0204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084" name="椭圆 15"/>
              <p:cNvSpPr/>
              <p:nvPr/>
            </p:nvSpPr>
            <p:spPr>
              <a:xfrm>
                <a:off x="-2" y="-2"/>
                <a:ext cx="222134" cy="273487"/>
              </a:xfrm>
              <a:prstGeom prst="ellipse">
                <a:avLst/>
              </a:prstGeom>
              <a:solidFill>
                <a:srgbClr val="FFDE83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</p:grpSp>
      </p:grpSp>
      <p:grpSp>
        <p:nvGrpSpPr>
          <p:cNvPr id="1091" name="组合 16"/>
          <p:cNvGrpSpPr/>
          <p:nvPr/>
        </p:nvGrpSpPr>
        <p:grpSpPr>
          <a:xfrm>
            <a:off x="7310110" y="-71759"/>
            <a:ext cx="240045" cy="1067447"/>
            <a:chOff x="-2" y="0"/>
            <a:chExt cx="240044" cy="1067446"/>
          </a:xfrm>
        </p:grpSpPr>
        <p:sp>
          <p:nvSpPr>
            <p:cNvPr id="1087" name="矩形 17"/>
            <p:cNvSpPr/>
            <p:nvPr/>
          </p:nvSpPr>
          <p:spPr>
            <a:xfrm>
              <a:off x="39410" y="-1"/>
              <a:ext cx="161221" cy="935115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6B0204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grpSp>
          <p:nvGrpSpPr>
            <p:cNvPr id="1090" name="组合 18"/>
            <p:cNvGrpSpPr/>
            <p:nvPr/>
          </p:nvGrpSpPr>
          <p:grpSpPr>
            <a:xfrm>
              <a:off x="-3" y="793959"/>
              <a:ext cx="240046" cy="273487"/>
              <a:chOff x="-1" y="-1"/>
              <a:chExt cx="240044" cy="273485"/>
            </a:xfrm>
          </p:grpSpPr>
          <p:sp>
            <p:nvSpPr>
              <p:cNvPr id="1088" name="椭圆 19"/>
              <p:cNvSpPr/>
              <p:nvPr/>
            </p:nvSpPr>
            <p:spPr>
              <a:xfrm>
                <a:off x="17913" y="-2"/>
                <a:ext cx="222131" cy="273487"/>
              </a:xfrm>
              <a:prstGeom prst="ellipse">
                <a:avLst/>
              </a:prstGeom>
              <a:solidFill>
                <a:srgbClr val="6B0204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089" name="椭圆 20"/>
              <p:cNvSpPr/>
              <p:nvPr/>
            </p:nvSpPr>
            <p:spPr>
              <a:xfrm>
                <a:off x="-2" y="-2"/>
                <a:ext cx="222134" cy="273487"/>
              </a:xfrm>
              <a:prstGeom prst="ellipse">
                <a:avLst/>
              </a:prstGeom>
              <a:solidFill>
                <a:srgbClr val="FFDE83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</p:grpSp>
      </p:grpSp>
      <p:grpSp>
        <p:nvGrpSpPr>
          <p:cNvPr id="1096" name="组合 21"/>
          <p:cNvGrpSpPr/>
          <p:nvPr/>
        </p:nvGrpSpPr>
        <p:grpSpPr>
          <a:xfrm>
            <a:off x="9645641" y="-71759"/>
            <a:ext cx="240047" cy="1067447"/>
            <a:chOff x="-1" y="0"/>
            <a:chExt cx="240045" cy="1067446"/>
          </a:xfrm>
        </p:grpSpPr>
        <p:sp>
          <p:nvSpPr>
            <p:cNvPr id="1092" name="矩形 22"/>
            <p:cNvSpPr/>
            <p:nvPr/>
          </p:nvSpPr>
          <p:spPr>
            <a:xfrm>
              <a:off x="39411" y="-1"/>
              <a:ext cx="161220" cy="935115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6B0204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grpSp>
          <p:nvGrpSpPr>
            <p:cNvPr id="1095" name="组合 23"/>
            <p:cNvGrpSpPr/>
            <p:nvPr/>
          </p:nvGrpSpPr>
          <p:grpSpPr>
            <a:xfrm>
              <a:off x="-2" y="793959"/>
              <a:ext cx="240046" cy="273487"/>
              <a:chOff x="-1" y="-1"/>
              <a:chExt cx="240045" cy="273485"/>
            </a:xfrm>
          </p:grpSpPr>
          <p:sp>
            <p:nvSpPr>
              <p:cNvPr id="1093" name="椭圆 24"/>
              <p:cNvSpPr/>
              <p:nvPr/>
            </p:nvSpPr>
            <p:spPr>
              <a:xfrm>
                <a:off x="17914" y="-2"/>
                <a:ext cx="222131" cy="273487"/>
              </a:xfrm>
              <a:prstGeom prst="ellipse">
                <a:avLst/>
              </a:prstGeom>
              <a:solidFill>
                <a:srgbClr val="6B0204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094" name="椭圆 25"/>
              <p:cNvSpPr/>
              <p:nvPr/>
            </p:nvSpPr>
            <p:spPr>
              <a:xfrm>
                <a:off x="-2" y="-2"/>
                <a:ext cx="222135" cy="273487"/>
              </a:xfrm>
              <a:prstGeom prst="ellipse">
                <a:avLst/>
              </a:prstGeom>
              <a:solidFill>
                <a:srgbClr val="FFDE83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</p:grpSp>
      </p:grpSp>
      <p:sp>
        <p:nvSpPr>
          <p:cNvPr id="1097" name="椭圆 29"/>
          <p:cNvSpPr/>
          <p:nvPr/>
        </p:nvSpPr>
        <p:spPr>
          <a:xfrm>
            <a:off x="10497363" y="1144796"/>
            <a:ext cx="250193" cy="250193"/>
          </a:xfrm>
          <a:prstGeom prst="ellipse">
            <a:avLst/>
          </a:prstGeom>
          <a:solidFill>
            <a:srgbClr val="6B0204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098" name="椭圆 31"/>
          <p:cNvSpPr/>
          <p:nvPr/>
        </p:nvSpPr>
        <p:spPr>
          <a:xfrm>
            <a:off x="10590072" y="299610"/>
            <a:ext cx="845193" cy="845190"/>
          </a:xfrm>
          <a:prstGeom prst="ellipse">
            <a:avLst/>
          </a:prstGeom>
          <a:solidFill>
            <a:srgbClr val="FFEC43"/>
          </a:solidFill>
          <a:ln w="73025">
            <a:solidFill>
              <a:srgbClr val="6B0204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099" name="椭圆 33"/>
          <p:cNvSpPr/>
          <p:nvPr/>
        </p:nvSpPr>
        <p:spPr>
          <a:xfrm>
            <a:off x="11081766" y="1006259"/>
            <a:ext cx="250193" cy="250193"/>
          </a:xfrm>
          <a:prstGeom prst="ellipse">
            <a:avLst/>
          </a:prstGeom>
          <a:solidFill>
            <a:srgbClr val="FFC700"/>
          </a:solidFill>
          <a:ln w="69850">
            <a:solidFill>
              <a:srgbClr val="6B0204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100" name="椭圆 34"/>
          <p:cNvSpPr/>
          <p:nvPr/>
        </p:nvSpPr>
        <p:spPr>
          <a:xfrm>
            <a:off x="1270885" y="943610"/>
            <a:ext cx="250193" cy="250193"/>
          </a:xfrm>
          <a:prstGeom prst="ellipse">
            <a:avLst/>
          </a:prstGeom>
          <a:solidFill>
            <a:srgbClr val="FFC700"/>
          </a:solidFill>
          <a:ln w="69850">
            <a:solidFill>
              <a:srgbClr val="6B0204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101" name="矩形 9"/>
          <p:cNvSpPr/>
          <p:nvPr/>
        </p:nvSpPr>
        <p:spPr>
          <a:xfrm>
            <a:off x="3812280" y="1509491"/>
            <a:ext cx="1144630" cy="45722"/>
          </a:xfrm>
          <a:prstGeom prst="rect">
            <a:avLst/>
          </a:prstGeom>
          <a:solidFill>
            <a:srgbClr val="6B0204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6B0204"/>
                </a:solidFill>
              </a:defRPr>
            </a:pPr>
          </a:p>
        </p:txBody>
      </p:sp>
      <p:sp>
        <p:nvSpPr>
          <p:cNvPr id="1102" name="矩形 10"/>
          <p:cNvSpPr/>
          <p:nvPr/>
        </p:nvSpPr>
        <p:spPr>
          <a:xfrm>
            <a:off x="7364727" y="1507351"/>
            <a:ext cx="1144630" cy="45722"/>
          </a:xfrm>
          <a:prstGeom prst="rect">
            <a:avLst/>
          </a:prstGeom>
          <a:solidFill>
            <a:srgbClr val="6B0204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6B0204"/>
                </a:solidFill>
              </a:defRPr>
            </a:pPr>
          </a:p>
        </p:txBody>
      </p:sp>
      <p:sp>
        <p:nvSpPr>
          <p:cNvPr id="1103" name="思维导图"/>
          <p:cNvSpPr txBox="1"/>
          <p:nvPr/>
        </p:nvSpPr>
        <p:spPr>
          <a:xfrm>
            <a:off x="5320057" y="1186386"/>
            <a:ext cx="1712543" cy="6876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 anchor="ctr">
            <a:normAutofit fontScale="100000" lnSpcReduction="0"/>
          </a:bodyPr>
          <a:lstStyle>
            <a:lvl1pPr defTabSz="859536">
              <a:defRPr b="1" spc="100" sz="3000">
                <a:solidFill>
                  <a:srgbClr val="61110B"/>
                </a:solidFill>
                <a:latin typeface="微软雅黑"/>
                <a:ea typeface="微软雅黑"/>
                <a:cs typeface="微软雅黑"/>
                <a:sym typeface="微软雅黑"/>
              </a:defRPr>
            </a:lvl1pPr>
          </a:lstStyle>
          <a:p>
            <a:pPr/>
            <a:r>
              <a:t>思维导图</a:t>
            </a:r>
          </a:p>
        </p:txBody>
      </p:sp>
      <p:sp>
        <p:nvSpPr>
          <p:cNvPr id="1104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知识点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13" name="矩形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11" name="矩形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FAEB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112" name="s"/>
            <p:cNvSpPr txBox="1"/>
            <p:nvPr/>
          </p:nvSpPr>
          <p:spPr>
            <a:xfrm>
              <a:off x="0" y="3243581"/>
              <a:ext cx="12192000" cy="37083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>
              <a:lvl1pPr algn="ctr">
                <a:defRPr>
                  <a:solidFill>
                    <a:srgbClr val="FFFFFF"/>
                  </a:solidFill>
                </a:defRPr>
              </a:lvl1pPr>
            </a:lstStyle>
            <a:p>
              <a:pPr/>
              <a:r>
                <a:t>s</a:t>
              </a:r>
            </a:p>
          </p:txBody>
        </p:sp>
      </p:grpSp>
      <p:grpSp>
        <p:nvGrpSpPr>
          <p:cNvPr id="1116" name="组合 3"/>
          <p:cNvGrpSpPr/>
          <p:nvPr/>
        </p:nvGrpSpPr>
        <p:grpSpPr>
          <a:xfrm>
            <a:off x="1073779" y="470531"/>
            <a:ext cx="10205095" cy="5887730"/>
            <a:chOff x="-1" y="0"/>
            <a:chExt cx="10205093" cy="5887729"/>
          </a:xfrm>
        </p:grpSpPr>
        <p:sp>
          <p:nvSpPr>
            <p:cNvPr id="1114" name="圆角矩形 3"/>
            <p:cNvSpPr/>
            <p:nvPr/>
          </p:nvSpPr>
          <p:spPr>
            <a:xfrm>
              <a:off x="197100" y="-1"/>
              <a:ext cx="10007993" cy="5887730"/>
            </a:xfrm>
            <a:prstGeom prst="roundRect">
              <a:avLst>
                <a:gd name="adj" fmla="val 6443"/>
              </a:avLst>
            </a:prstGeom>
            <a:solidFill>
              <a:srgbClr val="FFD200"/>
            </a:solidFill>
            <a:ln w="38100" cap="flat">
              <a:solidFill>
                <a:srgbClr val="6B0204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115" name="圆角矩形 5"/>
            <p:cNvSpPr/>
            <p:nvPr/>
          </p:nvSpPr>
          <p:spPr>
            <a:xfrm>
              <a:off x="-2" y="193873"/>
              <a:ext cx="10007993" cy="5693856"/>
            </a:xfrm>
            <a:prstGeom prst="roundRect">
              <a:avLst>
                <a:gd name="adj" fmla="val 4379"/>
              </a:avLst>
            </a:prstGeom>
            <a:solidFill>
              <a:srgbClr val="FFFFFF"/>
            </a:solidFill>
            <a:ln w="38100" cap="flat">
              <a:solidFill>
                <a:srgbClr val="6B0204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</p:grpSp>
      <p:grpSp>
        <p:nvGrpSpPr>
          <p:cNvPr id="1121" name="组合 6"/>
          <p:cNvGrpSpPr/>
          <p:nvPr/>
        </p:nvGrpSpPr>
        <p:grpSpPr>
          <a:xfrm>
            <a:off x="2257417" y="-71759"/>
            <a:ext cx="240047" cy="1067447"/>
            <a:chOff x="-2" y="0"/>
            <a:chExt cx="240045" cy="1067446"/>
          </a:xfrm>
        </p:grpSpPr>
        <p:sp>
          <p:nvSpPr>
            <p:cNvPr id="1117" name="矩形 7"/>
            <p:cNvSpPr/>
            <p:nvPr/>
          </p:nvSpPr>
          <p:spPr>
            <a:xfrm>
              <a:off x="39411" y="-1"/>
              <a:ext cx="161219" cy="935115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6B0204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grpSp>
          <p:nvGrpSpPr>
            <p:cNvPr id="1120" name="组合 8"/>
            <p:cNvGrpSpPr/>
            <p:nvPr/>
          </p:nvGrpSpPr>
          <p:grpSpPr>
            <a:xfrm>
              <a:off x="-3" y="793959"/>
              <a:ext cx="240047" cy="273487"/>
              <a:chOff x="-1" y="-1"/>
              <a:chExt cx="240045" cy="273485"/>
            </a:xfrm>
          </p:grpSpPr>
          <p:sp>
            <p:nvSpPr>
              <p:cNvPr id="1118" name="椭圆 9"/>
              <p:cNvSpPr/>
              <p:nvPr/>
            </p:nvSpPr>
            <p:spPr>
              <a:xfrm>
                <a:off x="17914" y="-2"/>
                <a:ext cx="222131" cy="273487"/>
              </a:xfrm>
              <a:prstGeom prst="ellipse">
                <a:avLst/>
              </a:prstGeom>
              <a:solidFill>
                <a:srgbClr val="6B0204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119" name="椭圆 10"/>
              <p:cNvSpPr/>
              <p:nvPr/>
            </p:nvSpPr>
            <p:spPr>
              <a:xfrm>
                <a:off x="-2" y="-2"/>
                <a:ext cx="222134" cy="273487"/>
              </a:xfrm>
              <a:prstGeom prst="ellipse">
                <a:avLst/>
              </a:prstGeom>
              <a:solidFill>
                <a:srgbClr val="FFDE83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</p:grpSp>
      </p:grpSp>
      <p:grpSp>
        <p:nvGrpSpPr>
          <p:cNvPr id="1126" name="组合 11"/>
          <p:cNvGrpSpPr/>
          <p:nvPr/>
        </p:nvGrpSpPr>
        <p:grpSpPr>
          <a:xfrm>
            <a:off x="4661527" y="-71759"/>
            <a:ext cx="240047" cy="1067447"/>
            <a:chOff x="-2" y="0"/>
            <a:chExt cx="240045" cy="1067446"/>
          </a:xfrm>
        </p:grpSpPr>
        <p:sp>
          <p:nvSpPr>
            <p:cNvPr id="1122" name="矩形 12"/>
            <p:cNvSpPr/>
            <p:nvPr/>
          </p:nvSpPr>
          <p:spPr>
            <a:xfrm>
              <a:off x="39411" y="-1"/>
              <a:ext cx="161219" cy="935115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6B0204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grpSp>
          <p:nvGrpSpPr>
            <p:cNvPr id="1125" name="组合 13"/>
            <p:cNvGrpSpPr/>
            <p:nvPr/>
          </p:nvGrpSpPr>
          <p:grpSpPr>
            <a:xfrm>
              <a:off x="-3" y="793959"/>
              <a:ext cx="240047" cy="273487"/>
              <a:chOff x="-1" y="-1"/>
              <a:chExt cx="240045" cy="273485"/>
            </a:xfrm>
          </p:grpSpPr>
          <p:sp>
            <p:nvSpPr>
              <p:cNvPr id="1123" name="椭圆 14"/>
              <p:cNvSpPr/>
              <p:nvPr/>
            </p:nvSpPr>
            <p:spPr>
              <a:xfrm>
                <a:off x="17914" y="-2"/>
                <a:ext cx="222131" cy="273487"/>
              </a:xfrm>
              <a:prstGeom prst="ellipse">
                <a:avLst/>
              </a:prstGeom>
              <a:solidFill>
                <a:srgbClr val="6B0204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124" name="椭圆 15"/>
              <p:cNvSpPr/>
              <p:nvPr/>
            </p:nvSpPr>
            <p:spPr>
              <a:xfrm>
                <a:off x="-2" y="-2"/>
                <a:ext cx="222134" cy="273487"/>
              </a:xfrm>
              <a:prstGeom prst="ellipse">
                <a:avLst/>
              </a:prstGeom>
              <a:solidFill>
                <a:srgbClr val="FFDE83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</p:grpSp>
      </p:grpSp>
      <p:grpSp>
        <p:nvGrpSpPr>
          <p:cNvPr id="1131" name="组合 16"/>
          <p:cNvGrpSpPr/>
          <p:nvPr/>
        </p:nvGrpSpPr>
        <p:grpSpPr>
          <a:xfrm>
            <a:off x="7310110" y="-71759"/>
            <a:ext cx="240045" cy="1067447"/>
            <a:chOff x="-2" y="0"/>
            <a:chExt cx="240044" cy="1067446"/>
          </a:xfrm>
        </p:grpSpPr>
        <p:sp>
          <p:nvSpPr>
            <p:cNvPr id="1127" name="矩形 17"/>
            <p:cNvSpPr/>
            <p:nvPr/>
          </p:nvSpPr>
          <p:spPr>
            <a:xfrm>
              <a:off x="39410" y="-1"/>
              <a:ext cx="161221" cy="935115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6B0204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grpSp>
          <p:nvGrpSpPr>
            <p:cNvPr id="1130" name="组合 18"/>
            <p:cNvGrpSpPr/>
            <p:nvPr/>
          </p:nvGrpSpPr>
          <p:grpSpPr>
            <a:xfrm>
              <a:off x="-3" y="793959"/>
              <a:ext cx="240046" cy="273487"/>
              <a:chOff x="-1" y="-1"/>
              <a:chExt cx="240044" cy="273485"/>
            </a:xfrm>
          </p:grpSpPr>
          <p:sp>
            <p:nvSpPr>
              <p:cNvPr id="1128" name="椭圆 19"/>
              <p:cNvSpPr/>
              <p:nvPr/>
            </p:nvSpPr>
            <p:spPr>
              <a:xfrm>
                <a:off x="17913" y="-2"/>
                <a:ext cx="222131" cy="273487"/>
              </a:xfrm>
              <a:prstGeom prst="ellipse">
                <a:avLst/>
              </a:prstGeom>
              <a:solidFill>
                <a:srgbClr val="6B0204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129" name="椭圆 20"/>
              <p:cNvSpPr/>
              <p:nvPr/>
            </p:nvSpPr>
            <p:spPr>
              <a:xfrm>
                <a:off x="-2" y="-2"/>
                <a:ext cx="222134" cy="273487"/>
              </a:xfrm>
              <a:prstGeom prst="ellipse">
                <a:avLst/>
              </a:prstGeom>
              <a:solidFill>
                <a:srgbClr val="FFDE83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</p:grpSp>
      </p:grpSp>
      <p:grpSp>
        <p:nvGrpSpPr>
          <p:cNvPr id="1136" name="组合 21"/>
          <p:cNvGrpSpPr/>
          <p:nvPr/>
        </p:nvGrpSpPr>
        <p:grpSpPr>
          <a:xfrm>
            <a:off x="9645641" y="-71759"/>
            <a:ext cx="240047" cy="1067447"/>
            <a:chOff x="-1" y="0"/>
            <a:chExt cx="240045" cy="1067446"/>
          </a:xfrm>
        </p:grpSpPr>
        <p:sp>
          <p:nvSpPr>
            <p:cNvPr id="1132" name="矩形 22"/>
            <p:cNvSpPr/>
            <p:nvPr/>
          </p:nvSpPr>
          <p:spPr>
            <a:xfrm>
              <a:off x="39411" y="-1"/>
              <a:ext cx="161220" cy="935115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6B0204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grpSp>
          <p:nvGrpSpPr>
            <p:cNvPr id="1135" name="组合 23"/>
            <p:cNvGrpSpPr/>
            <p:nvPr/>
          </p:nvGrpSpPr>
          <p:grpSpPr>
            <a:xfrm>
              <a:off x="-2" y="793959"/>
              <a:ext cx="240046" cy="273487"/>
              <a:chOff x="-1" y="-1"/>
              <a:chExt cx="240045" cy="273485"/>
            </a:xfrm>
          </p:grpSpPr>
          <p:sp>
            <p:nvSpPr>
              <p:cNvPr id="1133" name="椭圆 24"/>
              <p:cNvSpPr/>
              <p:nvPr/>
            </p:nvSpPr>
            <p:spPr>
              <a:xfrm>
                <a:off x="17914" y="-2"/>
                <a:ext cx="222131" cy="273487"/>
              </a:xfrm>
              <a:prstGeom prst="ellipse">
                <a:avLst/>
              </a:prstGeom>
              <a:solidFill>
                <a:srgbClr val="6B0204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134" name="椭圆 25"/>
              <p:cNvSpPr/>
              <p:nvPr/>
            </p:nvSpPr>
            <p:spPr>
              <a:xfrm>
                <a:off x="-2" y="-2"/>
                <a:ext cx="222135" cy="273487"/>
              </a:xfrm>
              <a:prstGeom prst="ellipse">
                <a:avLst/>
              </a:prstGeom>
              <a:solidFill>
                <a:srgbClr val="FFDE83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</p:grpSp>
      </p:grpSp>
      <p:sp>
        <p:nvSpPr>
          <p:cNvPr id="1137" name="椭圆 29"/>
          <p:cNvSpPr/>
          <p:nvPr/>
        </p:nvSpPr>
        <p:spPr>
          <a:xfrm>
            <a:off x="10497363" y="1144796"/>
            <a:ext cx="250193" cy="250193"/>
          </a:xfrm>
          <a:prstGeom prst="ellipse">
            <a:avLst/>
          </a:prstGeom>
          <a:solidFill>
            <a:srgbClr val="6B0204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138" name="椭圆 31"/>
          <p:cNvSpPr/>
          <p:nvPr/>
        </p:nvSpPr>
        <p:spPr>
          <a:xfrm>
            <a:off x="10590072" y="299610"/>
            <a:ext cx="845193" cy="845190"/>
          </a:xfrm>
          <a:prstGeom prst="ellipse">
            <a:avLst/>
          </a:prstGeom>
          <a:solidFill>
            <a:srgbClr val="FFEC43"/>
          </a:solidFill>
          <a:ln w="73025">
            <a:solidFill>
              <a:srgbClr val="6B0204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139" name="椭圆 33"/>
          <p:cNvSpPr/>
          <p:nvPr/>
        </p:nvSpPr>
        <p:spPr>
          <a:xfrm>
            <a:off x="11081766" y="1006259"/>
            <a:ext cx="250193" cy="250193"/>
          </a:xfrm>
          <a:prstGeom prst="ellipse">
            <a:avLst/>
          </a:prstGeom>
          <a:solidFill>
            <a:srgbClr val="FFC700"/>
          </a:solidFill>
          <a:ln w="69850">
            <a:solidFill>
              <a:srgbClr val="6B0204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140" name="椭圆 34"/>
          <p:cNvSpPr/>
          <p:nvPr/>
        </p:nvSpPr>
        <p:spPr>
          <a:xfrm>
            <a:off x="1270885" y="943610"/>
            <a:ext cx="250193" cy="250193"/>
          </a:xfrm>
          <a:prstGeom prst="ellipse">
            <a:avLst/>
          </a:prstGeom>
          <a:solidFill>
            <a:srgbClr val="FFC700"/>
          </a:solidFill>
          <a:ln w="69850">
            <a:solidFill>
              <a:srgbClr val="6B0204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141" name="矩形 9"/>
          <p:cNvSpPr/>
          <p:nvPr/>
        </p:nvSpPr>
        <p:spPr>
          <a:xfrm>
            <a:off x="3204061" y="1509491"/>
            <a:ext cx="1144630" cy="45722"/>
          </a:xfrm>
          <a:prstGeom prst="rect">
            <a:avLst/>
          </a:prstGeom>
          <a:solidFill>
            <a:srgbClr val="6B0204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6B0204"/>
                </a:solidFill>
              </a:defRPr>
            </a:pPr>
          </a:p>
        </p:txBody>
      </p:sp>
      <p:sp>
        <p:nvSpPr>
          <p:cNvPr id="1142" name="矩形 10"/>
          <p:cNvSpPr/>
          <p:nvPr/>
        </p:nvSpPr>
        <p:spPr>
          <a:xfrm>
            <a:off x="7820890" y="1509491"/>
            <a:ext cx="1144630" cy="45722"/>
          </a:xfrm>
          <a:prstGeom prst="rect">
            <a:avLst/>
          </a:prstGeom>
          <a:solidFill>
            <a:srgbClr val="6B0204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6B0204"/>
                </a:solidFill>
              </a:defRPr>
            </a:pPr>
          </a:p>
        </p:txBody>
      </p:sp>
      <p:pic>
        <p:nvPicPr>
          <p:cNvPr id="1143" name="图片 26" descr="图片 2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00402" y="4329510"/>
            <a:ext cx="2123889" cy="2123891"/>
          </a:xfrm>
          <a:prstGeom prst="rect">
            <a:avLst/>
          </a:prstGeom>
          <a:ln w="12700">
            <a:miter lim="400000"/>
          </a:ln>
        </p:spPr>
      </p:pic>
      <p:pic>
        <p:nvPicPr>
          <p:cNvPr id="1144" name="图片 15" descr="图片 15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795891" y="1466147"/>
            <a:ext cx="7590259" cy="4127521"/>
          </a:xfrm>
          <a:prstGeom prst="rect">
            <a:avLst/>
          </a:prstGeom>
          <a:ln w="12700">
            <a:miter lim="400000"/>
          </a:ln>
        </p:spPr>
      </p:pic>
      <p:sp>
        <p:nvSpPr>
          <p:cNvPr id="1145" name="标题文本"/>
          <p:cNvSpPr txBox="1"/>
          <p:nvPr>
            <p:ph type="title"/>
          </p:nvPr>
        </p:nvSpPr>
        <p:spPr>
          <a:xfrm>
            <a:off x="5256657" y="698119"/>
            <a:ext cx="9753601" cy="1668465"/>
          </a:xfrm>
          <a:prstGeom prst="rect">
            <a:avLst/>
          </a:prstGeom>
        </p:spPr>
        <p:txBody>
          <a:bodyPr/>
          <a:lstStyle/>
          <a:p>
            <a:pPr/>
            <a:r>
              <a:t>标题文本</a:t>
            </a:r>
          </a:p>
        </p:txBody>
      </p:sp>
      <p:sp>
        <p:nvSpPr>
          <p:cNvPr id="1146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知识点_2 拷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55" name="矩形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53" name="矩形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FAEB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154" name="s"/>
            <p:cNvSpPr txBox="1"/>
            <p:nvPr/>
          </p:nvSpPr>
          <p:spPr>
            <a:xfrm>
              <a:off x="0" y="3243581"/>
              <a:ext cx="12192000" cy="37083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>
              <a:lvl1pPr algn="ctr">
                <a:defRPr>
                  <a:solidFill>
                    <a:srgbClr val="FFFFFF"/>
                  </a:solidFill>
                </a:defRPr>
              </a:lvl1pPr>
            </a:lstStyle>
            <a:p>
              <a:pPr/>
              <a:r>
                <a:t>s</a:t>
              </a:r>
            </a:p>
          </p:txBody>
        </p:sp>
      </p:grpSp>
      <p:grpSp>
        <p:nvGrpSpPr>
          <p:cNvPr id="1158" name="组合 3"/>
          <p:cNvGrpSpPr/>
          <p:nvPr/>
        </p:nvGrpSpPr>
        <p:grpSpPr>
          <a:xfrm>
            <a:off x="1073779" y="470531"/>
            <a:ext cx="10205095" cy="5887730"/>
            <a:chOff x="-1" y="0"/>
            <a:chExt cx="10205093" cy="5887729"/>
          </a:xfrm>
        </p:grpSpPr>
        <p:sp>
          <p:nvSpPr>
            <p:cNvPr id="1156" name="圆角矩形 3"/>
            <p:cNvSpPr/>
            <p:nvPr/>
          </p:nvSpPr>
          <p:spPr>
            <a:xfrm>
              <a:off x="197100" y="-1"/>
              <a:ext cx="10007993" cy="5887730"/>
            </a:xfrm>
            <a:prstGeom prst="roundRect">
              <a:avLst>
                <a:gd name="adj" fmla="val 6443"/>
              </a:avLst>
            </a:prstGeom>
            <a:solidFill>
              <a:srgbClr val="FFD200"/>
            </a:solidFill>
            <a:ln w="38100" cap="flat">
              <a:solidFill>
                <a:srgbClr val="6B0204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157" name="圆角矩形 5"/>
            <p:cNvSpPr/>
            <p:nvPr/>
          </p:nvSpPr>
          <p:spPr>
            <a:xfrm>
              <a:off x="-2" y="193873"/>
              <a:ext cx="10007993" cy="5693856"/>
            </a:xfrm>
            <a:prstGeom prst="roundRect">
              <a:avLst>
                <a:gd name="adj" fmla="val 4379"/>
              </a:avLst>
            </a:prstGeom>
            <a:solidFill>
              <a:srgbClr val="FFFFFF"/>
            </a:solidFill>
            <a:ln w="38100" cap="flat">
              <a:solidFill>
                <a:srgbClr val="6B0204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</p:grpSp>
      <p:grpSp>
        <p:nvGrpSpPr>
          <p:cNvPr id="1163" name="组合 6"/>
          <p:cNvGrpSpPr/>
          <p:nvPr/>
        </p:nvGrpSpPr>
        <p:grpSpPr>
          <a:xfrm>
            <a:off x="2257417" y="-71759"/>
            <a:ext cx="240047" cy="1067447"/>
            <a:chOff x="-2" y="0"/>
            <a:chExt cx="240045" cy="1067446"/>
          </a:xfrm>
        </p:grpSpPr>
        <p:sp>
          <p:nvSpPr>
            <p:cNvPr id="1159" name="矩形 7"/>
            <p:cNvSpPr/>
            <p:nvPr/>
          </p:nvSpPr>
          <p:spPr>
            <a:xfrm>
              <a:off x="39411" y="-1"/>
              <a:ext cx="161219" cy="935115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6B0204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grpSp>
          <p:nvGrpSpPr>
            <p:cNvPr id="1162" name="组合 8"/>
            <p:cNvGrpSpPr/>
            <p:nvPr/>
          </p:nvGrpSpPr>
          <p:grpSpPr>
            <a:xfrm>
              <a:off x="-3" y="793959"/>
              <a:ext cx="240047" cy="273487"/>
              <a:chOff x="-1" y="-1"/>
              <a:chExt cx="240045" cy="273485"/>
            </a:xfrm>
          </p:grpSpPr>
          <p:sp>
            <p:nvSpPr>
              <p:cNvPr id="1160" name="椭圆 9"/>
              <p:cNvSpPr/>
              <p:nvPr/>
            </p:nvSpPr>
            <p:spPr>
              <a:xfrm>
                <a:off x="17914" y="-2"/>
                <a:ext cx="222131" cy="273487"/>
              </a:xfrm>
              <a:prstGeom prst="ellipse">
                <a:avLst/>
              </a:prstGeom>
              <a:solidFill>
                <a:srgbClr val="6B0204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161" name="椭圆 10"/>
              <p:cNvSpPr/>
              <p:nvPr/>
            </p:nvSpPr>
            <p:spPr>
              <a:xfrm>
                <a:off x="-2" y="-2"/>
                <a:ext cx="222134" cy="273487"/>
              </a:xfrm>
              <a:prstGeom prst="ellipse">
                <a:avLst/>
              </a:prstGeom>
              <a:solidFill>
                <a:srgbClr val="FFDE83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</p:grpSp>
      </p:grpSp>
      <p:grpSp>
        <p:nvGrpSpPr>
          <p:cNvPr id="1168" name="组合 11"/>
          <p:cNvGrpSpPr/>
          <p:nvPr/>
        </p:nvGrpSpPr>
        <p:grpSpPr>
          <a:xfrm>
            <a:off x="4661527" y="-71759"/>
            <a:ext cx="240047" cy="1067447"/>
            <a:chOff x="-2" y="0"/>
            <a:chExt cx="240045" cy="1067446"/>
          </a:xfrm>
        </p:grpSpPr>
        <p:sp>
          <p:nvSpPr>
            <p:cNvPr id="1164" name="矩形 12"/>
            <p:cNvSpPr/>
            <p:nvPr/>
          </p:nvSpPr>
          <p:spPr>
            <a:xfrm>
              <a:off x="39411" y="-1"/>
              <a:ext cx="161219" cy="935115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6B0204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grpSp>
          <p:nvGrpSpPr>
            <p:cNvPr id="1167" name="组合 13"/>
            <p:cNvGrpSpPr/>
            <p:nvPr/>
          </p:nvGrpSpPr>
          <p:grpSpPr>
            <a:xfrm>
              <a:off x="-3" y="793959"/>
              <a:ext cx="240047" cy="273487"/>
              <a:chOff x="-1" y="-1"/>
              <a:chExt cx="240045" cy="273485"/>
            </a:xfrm>
          </p:grpSpPr>
          <p:sp>
            <p:nvSpPr>
              <p:cNvPr id="1165" name="椭圆 14"/>
              <p:cNvSpPr/>
              <p:nvPr/>
            </p:nvSpPr>
            <p:spPr>
              <a:xfrm>
                <a:off x="17914" y="-2"/>
                <a:ext cx="222131" cy="273487"/>
              </a:xfrm>
              <a:prstGeom prst="ellipse">
                <a:avLst/>
              </a:prstGeom>
              <a:solidFill>
                <a:srgbClr val="6B0204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166" name="椭圆 15"/>
              <p:cNvSpPr/>
              <p:nvPr/>
            </p:nvSpPr>
            <p:spPr>
              <a:xfrm>
                <a:off x="-2" y="-2"/>
                <a:ext cx="222134" cy="273487"/>
              </a:xfrm>
              <a:prstGeom prst="ellipse">
                <a:avLst/>
              </a:prstGeom>
              <a:solidFill>
                <a:srgbClr val="FFDE83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</p:grpSp>
      </p:grpSp>
      <p:grpSp>
        <p:nvGrpSpPr>
          <p:cNvPr id="1173" name="组合 16"/>
          <p:cNvGrpSpPr/>
          <p:nvPr/>
        </p:nvGrpSpPr>
        <p:grpSpPr>
          <a:xfrm>
            <a:off x="7310110" y="-71759"/>
            <a:ext cx="240045" cy="1067447"/>
            <a:chOff x="-2" y="0"/>
            <a:chExt cx="240044" cy="1067446"/>
          </a:xfrm>
        </p:grpSpPr>
        <p:sp>
          <p:nvSpPr>
            <p:cNvPr id="1169" name="矩形 17"/>
            <p:cNvSpPr/>
            <p:nvPr/>
          </p:nvSpPr>
          <p:spPr>
            <a:xfrm>
              <a:off x="39410" y="-1"/>
              <a:ext cx="161221" cy="935115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6B0204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grpSp>
          <p:nvGrpSpPr>
            <p:cNvPr id="1172" name="组合 18"/>
            <p:cNvGrpSpPr/>
            <p:nvPr/>
          </p:nvGrpSpPr>
          <p:grpSpPr>
            <a:xfrm>
              <a:off x="-3" y="793959"/>
              <a:ext cx="240046" cy="273487"/>
              <a:chOff x="-1" y="-1"/>
              <a:chExt cx="240044" cy="273485"/>
            </a:xfrm>
          </p:grpSpPr>
          <p:sp>
            <p:nvSpPr>
              <p:cNvPr id="1170" name="椭圆 19"/>
              <p:cNvSpPr/>
              <p:nvPr/>
            </p:nvSpPr>
            <p:spPr>
              <a:xfrm>
                <a:off x="17913" y="-2"/>
                <a:ext cx="222131" cy="273487"/>
              </a:xfrm>
              <a:prstGeom prst="ellipse">
                <a:avLst/>
              </a:prstGeom>
              <a:solidFill>
                <a:srgbClr val="6B0204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171" name="椭圆 20"/>
              <p:cNvSpPr/>
              <p:nvPr/>
            </p:nvSpPr>
            <p:spPr>
              <a:xfrm>
                <a:off x="-2" y="-2"/>
                <a:ext cx="222134" cy="273487"/>
              </a:xfrm>
              <a:prstGeom prst="ellipse">
                <a:avLst/>
              </a:prstGeom>
              <a:solidFill>
                <a:srgbClr val="FFDE83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</p:grpSp>
      </p:grpSp>
      <p:grpSp>
        <p:nvGrpSpPr>
          <p:cNvPr id="1178" name="组合 21"/>
          <p:cNvGrpSpPr/>
          <p:nvPr/>
        </p:nvGrpSpPr>
        <p:grpSpPr>
          <a:xfrm>
            <a:off x="9645641" y="-71759"/>
            <a:ext cx="240047" cy="1067447"/>
            <a:chOff x="-1" y="0"/>
            <a:chExt cx="240045" cy="1067446"/>
          </a:xfrm>
        </p:grpSpPr>
        <p:sp>
          <p:nvSpPr>
            <p:cNvPr id="1174" name="矩形 22"/>
            <p:cNvSpPr/>
            <p:nvPr/>
          </p:nvSpPr>
          <p:spPr>
            <a:xfrm>
              <a:off x="39411" y="-1"/>
              <a:ext cx="161220" cy="935115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6B0204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grpSp>
          <p:nvGrpSpPr>
            <p:cNvPr id="1177" name="组合 23"/>
            <p:cNvGrpSpPr/>
            <p:nvPr/>
          </p:nvGrpSpPr>
          <p:grpSpPr>
            <a:xfrm>
              <a:off x="-2" y="793959"/>
              <a:ext cx="240046" cy="273487"/>
              <a:chOff x="-1" y="-1"/>
              <a:chExt cx="240045" cy="273485"/>
            </a:xfrm>
          </p:grpSpPr>
          <p:sp>
            <p:nvSpPr>
              <p:cNvPr id="1175" name="椭圆 24"/>
              <p:cNvSpPr/>
              <p:nvPr/>
            </p:nvSpPr>
            <p:spPr>
              <a:xfrm>
                <a:off x="17914" y="-2"/>
                <a:ext cx="222131" cy="273487"/>
              </a:xfrm>
              <a:prstGeom prst="ellipse">
                <a:avLst/>
              </a:prstGeom>
              <a:solidFill>
                <a:srgbClr val="6B0204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176" name="椭圆 25"/>
              <p:cNvSpPr/>
              <p:nvPr/>
            </p:nvSpPr>
            <p:spPr>
              <a:xfrm>
                <a:off x="-2" y="-2"/>
                <a:ext cx="222135" cy="273487"/>
              </a:xfrm>
              <a:prstGeom prst="ellipse">
                <a:avLst/>
              </a:prstGeom>
              <a:solidFill>
                <a:srgbClr val="FFDE83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</p:grpSp>
      </p:grpSp>
      <p:sp>
        <p:nvSpPr>
          <p:cNvPr id="1179" name="椭圆 29"/>
          <p:cNvSpPr/>
          <p:nvPr/>
        </p:nvSpPr>
        <p:spPr>
          <a:xfrm>
            <a:off x="10497363" y="1144796"/>
            <a:ext cx="250193" cy="250193"/>
          </a:xfrm>
          <a:prstGeom prst="ellipse">
            <a:avLst/>
          </a:prstGeom>
          <a:solidFill>
            <a:srgbClr val="6B0204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180" name="椭圆 31"/>
          <p:cNvSpPr/>
          <p:nvPr/>
        </p:nvSpPr>
        <p:spPr>
          <a:xfrm>
            <a:off x="10590072" y="299610"/>
            <a:ext cx="845193" cy="845190"/>
          </a:xfrm>
          <a:prstGeom prst="ellipse">
            <a:avLst/>
          </a:prstGeom>
          <a:solidFill>
            <a:srgbClr val="FFEC43"/>
          </a:solidFill>
          <a:ln w="73025">
            <a:solidFill>
              <a:srgbClr val="6B0204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181" name="椭圆 33"/>
          <p:cNvSpPr/>
          <p:nvPr/>
        </p:nvSpPr>
        <p:spPr>
          <a:xfrm>
            <a:off x="11081766" y="1006259"/>
            <a:ext cx="250193" cy="250193"/>
          </a:xfrm>
          <a:prstGeom prst="ellipse">
            <a:avLst/>
          </a:prstGeom>
          <a:solidFill>
            <a:srgbClr val="FFC700"/>
          </a:solidFill>
          <a:ln w="69850">
            <a:solidFill>
              <a:srgbClr val="6B0204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182" name="椭圆 34"/>
          <p:cNvSpPr/>
          <p:nvPr/>
        </p:nvSpPr>
        <p:spPr>
          <a:xfrm>
            <a:off x="1270885" y="943610"/>
            <a:ext cx="250193" cy="250193"/>
          </a:xfrm>
          <a:prstGeom prst="ellipse">
            <a:avLst/>
          </a:prstGeom>
          <a:solidFill>
            <a:srgbClr val="FFC700"/>
          </a:solidFill>
          <a:ln w="69850">
            <a:solidFill>
              <a:srgbClr val="6B0204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183" name="矩形 9"/>
          <p:cNvSpPr/>
          <p:nvPr/>
        </p:nvSpPr>
        <p:spPr>
          <a:xfrm>
            <a:off x="3204061" y="1509491"/>
            <a:ext cx="1144630" cy="45722"/>
          </a:xfrm>
          <a:prstGeom prst="rect">
            <a:avLst/>
          </a:prstGeom>
          <a:solidFill>
            <a:srgbClr val="6B0204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6B0204"/>
                </a:solidFill>
              </a:defRPr>
            </a:pPr>
          </a:p>
        </p:txBody>
      </p:sp>
      <p:sp>
        <p:nvSpPr>
          <p:cNvPr id="1184" name="矩形 10"/>
          <p:cNvSpPr/>
          <p:nvPr/>
        </p:nvSpPr>
        <p:spPr>
          <a:xfrm>
            <a:off x="7820890" y="1509491"/>
            <a:ext cx="1144630" cy="45722"/>
          </a:xfrm>
          <a:prstGeom prst="rect">
            <a:avLst/>
          </a:prstGeom>
          <a:solidFill>
            <a:srgbClr val="6B0204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6B0204"/>
                </a:solidFill>
              </a:defRPr>
            </a:pPr>
          </a:p>
        </p:txBody>
      </p:sp>
      <p:pic>
        <p:nvPicPr>
          <p:cNvPr id="1185" name="图片 26" descr="图片 2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00402" y="4329510"/>
            <a:ext cx="2123889" cy="2123891"/>
          </a:xfrm>
          <a:prstGeom prst="rect">
            <a:avLst/>
          </a:prstGeom>
          <a:ln w="12700">
            <a:miter lim="400000"/>
          </a:ln>
        </p:spPr>
      </p:pic>
      <p:pic>
        <p:nvPicPr>
          <p:cNvPr id="1186" name="图片 15" descr="图片 15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201497" y="2641113"/>
            <a:ext cx="4372810" cy="2377900"/>
          </a:xfrm>
          <a:prstGeom prst="rect">
            <a:avLst/>
          </a:prstGeom>
          <a:ln w="12700">
            <a:miter lim="400000"/>
          </a:ln>
        </p:spPr>
      </p:pic>
      <p:sp>
        <p:nvSpPr>
          <p:cNvPr id="1187" name="标题文本"/>
          <p:cNvSpPr txBox="1"/>
          <p:nvPr>
            <p:ph type="title"/>
          </p:nvPr>
        </p:nvSpPr>
        <p:spPr>
          <a:xfrm>
            <a:off x="5256657" y="698119"/>
            <a:ext cx="9753601" cy="1668465"/>
          </a:xfrm>
          <a:prstGeom prst="rect">
            <a:avLst/>
          </a:prstGeom>
        </p:spPr>
        <p:txBody>
          <a:bodyPr/>
          <a:lstStyle/>
          <a:p>
            <a:pPr/>
            <a:r>
              <a:t>标题文本</a:t>
            </a:r>
          </a:p>
        </p:txBody>
      </p:sp>
      <p:sp>
        <p:nvSpPr>
          <p:cNvPr id="1188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功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5" name="矩形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AEB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196" name="圆角矩形 13"/>
          <p:cNvSpPr/>
          <p:nvPr/>
        </p:nvSpPr>
        <p:spPr>
          <a:xfrm>
            <a:off x="906378" y="494545"/>
            <a:ext cx="9490076" cy="6060234"/>
          </a:xfrm>
          <a:prstGeom prst="roundRect">
            <a:avLst>
              <a:gd name="adj" fmla="val 4379"/>
            </a:avLst>
          </a:prstGeom>
          <a:solidFill>
            <a:srgbClr val="FFFFFF"/>
          </a:solidFill>
          <a:ln w="38100">
            <a:solidFill>
              <a:srgbClr val="6B0204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197" name="圆角矩形 3"/>
          <p:cNvSpPr/>
          <p:nvPr/>
        </p:nvSpPr>
        <p:spPr>
          <a:xfrm>
            <a:off x="1093279" y="288195"/>
            <a:ext cx="9490076" cy="6266583"/>
          </a:xfrm>
          <a:prstGeom prst="roundRect">
            <a:avLst>
              <a:gd name="adj" fmla="val 6443"/>
            </a:avLst>
          </a:prstGeom>
          <a:solidFill>
            <a:srgbClr val="FFFFFF"/>
          </a:solidFill>
          <a:ln w="38100">
            <a:solidFill>
              <a:srgbClr val="6B0204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198" name="直接连接符 12"/>
          <p:cNvSpPr/>
          <p:nvPr/>
        </p:nvSpPr>
        <p:spPr>
          <a:xfrm>
            <a:off x="1659045" y="1407554"/>
            <a:ext cx="8066448" cy="1"/>
          </a:xfrm>
          <a:prstGeom prst="line">
            <a:avLst/>
          </a:prstGeom>
          <a:ln w="28575">
            <a:solidFill>
              <a:srgbClr val="843C0B"/>
            </a:solidFill>
            <a:miter/>
          </a:ln>
        </p:spPr>
        <p:txBody>
          <a:bodyPr lIns="45718" tIns="45718" rIns="45718" bIns="45718"/>
          <a:lstStyle/>
          <a:p>
            <a:pPr/>
          </a:p>
        </p:txBody>
      </p:sp>
      <p:pic>
        <p:nvPicPr>
          <p:cNvPr id="1199" name="图片 11" descr="图片 11"/>
          <p:cNvPicPr>
            <a:picLocks noChangeAspect="1"/>
          </p:cNvPicPr>
          <p:nvPr/>
        </p:nvPicPr>
        <p:blipFill>
          <a:blip r:embed="rId2">
            <a:extLst/>
          </a:blip>
          <a:srcRect l="0" t="1" r="21886" b="0"/>
          <a:stretch>
            <a:fillRect/>
          </a:stretch>
        </p:blipFill>
        <p:spPr>
          <a:xfrm>
            <a:off x="9976721" y="63051"/>
            <a:ext cx="2222083" cy="5654202"/>
          </a:xfrm>
          <a:prstGeom prst="rect">
            <a:avLst/>
          </a:prstGeom>
          <a:ln w="12700">
            <a:miter lim="400000"/>
          </a:ln>
        </p:spPr>
      </p:pic>
      <p:sp>
        <p:nvSpPr>
          <p:cNvPr id="1200" name="椭圆 7"/>
          <p:cNvSpPr/>
          <p:nvPr/>
        </p:nvSpPr>
        <p:spPr>
          <a:xfrm>
            <a:off x="441822" y="4598068"/>
            <a:ext cx="921284" cy="921285"/>
          </a:xfrm>
          <a:prstGeom prst="ellipse">
            <a:avLst/>
          </a:prstGeom>
          <a:solidFill>
            <a:srgbClr val="FFEC43"/>
          </a:solidFill>
          <a:ln w="73025">
            <a:solidFill>
              <a:srgbClr val="6B0204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201" name="椭圆 10"/>
          <p:cNvSpPr/>
          <p:nvPr/>
        </p:nvSpPr>
        <p:spPr>
          <a:xfrm>
            <a:off x="951823" y="4531397"/>
            <a:ext cx="465709" cy="465709"/>
          </a:xfrm>
          <a:prstGeom prst="ellipse">
            <a:avLst/>
          </a:prstGeom>
          <a:solidFill>
            <a:srgbClr val="FFEC43"/>
          </a:solidFill>
          <a:ln w="73025">
            <a:solidFill>
              <a:srgbClr val="6B0204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202" name="标题文本"/>
          <p:cNvSpPr txBox="1"/>
          <p:nvPr>
            <p:ph type="title"/>
          </p:nvPr>
        </p:nvSpPr>
        <p:spPr>
          <a:xfrm>
            <a:off x="1591819" y="185617"/>
            <a:ext cx="10972801" cy="1508129"/>
          </a:xfrm>
          <a:prstGeom prst="rect">
            <a:avLst/>
          </a:prstGeom>
        </p:spPr>
        <p:txBody>
          <a:bodyPr/>
          <a:lstStyle/>
          <a:p>
            <a:pPr/>
            <a:r>
              <a:t>标题文本</a:t>
            </a:r>
          </a:p>
        </p:txBody>
      </p:sp>
      <p:sp>
        <p:nvSpPr>
          <p:cNvPr id="1203" name="幻灯片编号"/>
          <p:cNvSpPr txBox="1"/>
          <p:nvPr>
            <p:ph type="sldNum" sz="quarter" idx="2"/>
          </p:nvPr>
        </p:nvSpPr>
        <p:spPr>
          <a:xfrm>
            <a:off x="8463948" y="6221732"/>
            <a:ext cx="273652" cy="269237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通用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0" name="logo_v1.jpg" descr="logo_v1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627713" y="2425219"/>
            <a:ext cx="3975103" cy="1524003"/>
          </a:xfrm>
          <a:prstGeom prst="rect">
            <a:avLst/>
          </a:prstGeom>
          <a:ln w="12700">
            <a:miter lim="400000"/>
          </a:ln>
        </p:spPr>
      </p:pic>
      <p:sp>
        <p:nvSpPr>
          <p:cNvPr id="1211" name="矩形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AEB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grpSp>
        <p:nvGrpSpPr>
          <p:cNvPr id="1214" name="组合 2"/>
          <p:cNvGrpSpPr/>
          <p:nvPr/>
        </p:nvGrpSpPr>
        <p:grpSpPr>
          <a:xfrm>
            <a:off x="839783" y="550701"/>
            <a:ext cx="10512433" cy="5175682"/>
            <a:chOff x="-1" y="0"/>
            <a:chExt cx="10512431" cy="5175680"/>
          </a:xfrm>
        </p:grpSpPr>
        <p:sp>
          <p:nvSpPr>
            <p:cNvPr id="1212" name="圆角矩形 3"/>
            <p:cNvSpPr/>
            <p:nvPr/>
          </p:nvSpPr>
          <p:spPr>
            <a:xfrm>
              <a:off x="203037" y="-1"/>
              <a:ext cx="10309394" cy="5175682"/>
            </a:xfrm>
            <a:prstGeom prst="roundRect">
              <a:avLst>
                <a:gd name="adj" fmla="val 6443"/>
              </a:avLst>
            </a:prstGeom>
            <a:solidFill>
              <a:srgbClr val="FFDE83"/>
            </a:solidFill>
            <a:ln w="38100" cap="flat">
              <a:solidFill>
                <a:srgbClr val="6B0204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213" name="圆角矩形 5"/>
            <p:cNvSpPr/>
            <p:nvPr/>
          </p:nvSpPr>
          <p:spPr>
            <a:xfrm>
              <a:off x="-2" y="170427"/>
              <a:ext cx="10309394" cy="5005252"/>
            </a:xfrm>
            <a:prstGeom prst="roundRect">
              <a:avLst>
                <a:gd name="adj" fmla="val 4379"/>
              </a:avLst>
            </a:prstGeom>
            <a:solidFill>
              <a:srgbClr val="FFFFFF"/>
            </a:solidFill>
            <a:ln w="38100" cap="flat">
              <a:solidFill>
                <a:srgbClr val="6B0204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</p:grpSp>
      <p:sp>
        <p:nvSpPr>
          <p:cNvPr id="1215" name="椭圆 5"/>
          <p:cNvSpPr/>
          <p:nvPr/>
        </p:nvSpPr>
        <p:spPr>
          <a:xfrm>
            <a:off x="435926" y="896778"/>
            <a:ext cx="250193" cy="250193"/>
          </a:xfrm>
          <a:prstGeom prst="ellipse">
            <a:avLst/>
          </a:prstGeom>
          <a:solidFill>
            <a:srgbClr val="FFC700"/>
          </a:solidFill>
          <a:ln w="69850">
            <a:solidFill>
              <a:srgbClr val="6B0204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grpSp>
        <p:nvGrpSpPr>
          <p:cNvPr id="1220" name="组合 11"/>
          <p:cNvGrpSpPr/>
          <p:nvPr/>
        </p:nvGrpSpPr>
        <p:grpSpPr>
          <a:xfrm>
            <a:off x="1693857" y="-117257"/>
            <a:ext cx="268298" cy="1193108"/>
            <a:chOff x="-1" y="-1"/>
            <a:chExt cx="268296" cy="1193106"/>
          </a:xfrm>
        </p:grpSpPr>
        <p:sp>
          <p:nvSpPr>
            <p:cNvPr id="1216" name="矩形 12"/>
            <p:cNvSpPr/>
            <p:nvPr/>
          </p:nvSpPr>
          <p:spPr>
            <a:xfrm>
              <a:off x="44047" y="-2"/>
              <a:ext cx="180198" cy="1045202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6B0204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grpSp>
          <p:nvGrpSpPr>
            <p:cNvPr id="1219" name="组合 13"/>
            <p:cNvGrpSpPr/>
            <p:nvPr/>
          </p:nvGrpSpPr>
          <p:grpSpPr>
            <a:xfrm>
              <a:off x="-2" y="887431"/>
              <a:ext cx="268297" cy="305675"/>
              <a:chOff x="-1" y="-1"/>
              <a:chExt cx="268296" cy="305674"/>
            </a:xfrm>
          </p:grpSpPr>
          <p:sp>
            <p:nvSpPr>
              <p:cNvPr id="1217" name="椭圆 14"/>
              <p:cNvSpPr/>
              <p:nvPr/>
            </p:nvSpPr>
            <p:spPr>
              <a:xfrm>
                <a:off x="20021" y="-2"/>
                <a:ext cx="248275" cy="305675"/>
              </a:xfrm>
              <a:prstGeom prst="ellipse">
                <a:avLst/>
              </a:prstGeom>
              <a:solidFill>
                <a:srgbClr val="6B0204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218" name="椭圆 15"/>
              <p:cNvSpPr/>
              <p:nvPr/>
            </p:nvSpPr>
            <p:spPr>
              <a:xfrm>
                <a:off x="-2" y="-2"/>
                <a:ext cx="248275" cy="305675"/>
              </a:xfrm>
              <a:prstGeom prst="ellipse">
                <a:avLst/>
              </a:prstGeom>
              <a:solidFill>
                <a:srgbClr val="FFDE83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</p:grpSp>
      </p:grpSp>
      <p:grpSp>
        <p:nvGrpSpPr>
          <p:cNvPr id="1225" name="组合 16"/>
          <p:cNvGrpSpPr/>
          <p:nvPr/>
        </p:nvGrpSpPr>
        <p:grpSpPr>
          <a:xfrm>
            <a:off x="3396675" y="-117257"/>
            <a:ext cx="268297" cy="1193108"/>
            <a:chOff x="-1" y="-1"/>
            <a:chExt cx="268296" cy="1193106"/>
          </a:xfrm>
        </p:grpSpPr>
        <p:sp>
          <p:nvSpPr>
            <p:cNvPr id="1221" name="矩形 17"/>
            <p:cNvSpPr/>
            <p:nvPr/>
          </p:nvSpPr>
          <p:spPr>
            <a:xfrm>
              <a:off x="44047" y="-2"/>
              <a:ext cx="180197" cy="1045202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6B0204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grpSp>
          <p:nvGrpSpPr>
            <p:cNvPr id="1224" name="组合 18"/>
            <p:cNvGrpSpPr/>
            <p:nvPr/>
          </p:nvGrpSpPr>
          <p:grpSpPr>
            <a:xfrm>
              <a:off x="-2" y="887431"/>
              <a:ext cx="268297" cy="305675"/>
              <a:chOff x="-1" y="-1"/>
              <a:chExt cx="268296" cy="305674"/>
            </a:xfrm>
          </p:grpSpPr>
          <p:sp>
            <p:nvSpPr>
              <p:cNvPr id="1222" name="椭圆 19"/>
              <p:cNvSpPr/>
              <p:nvPr/>
            </p:nvSpPr>
            <p:spPr>
              <a:xfrm>
                <a:off x="20021" y="-2"/>
                <a:ext cx="248275" cy="305675"/>
              </a:xfrm>
              <a:prstGeom prst="ellipse">
                <a:avLst/>
              </a:prstGeom>
              <a:solidFill>
                <a:srgbClr val="6B0204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223" name="椭圆 20"/>
              <p:cNvSpPr/>
              <p:nvPr/>
            </p:nvSpPr>
            <p:spPr>
              <a:xfrm>
                <a:off x="-2" y="-2"/>
                <a:ext cx="248275" cy="305675"/>
              </a:xfrm>
              <a:prstGeom prst="ellipse">
                <a:avLst/>
              </a:prstGeom>
              <a:solidFill>
                <a:srgbClr val="FFDE83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</p:grpSp>
      </p:grpSp>
      <p:grpSp>
        <p:nvGrpSpPr>
          <p:cNvPr id="1230" name="组合 21"/>
          <p:cNvGrpSpPr/>
          <p:nvPr/>
        </p:nvGrpSpPr>
        <p:grpSpPr>
          <a:xfrm>
            <a:off x="5099492" y="-117257"/>
            <a:ext cx="268295" cy="1193108"/>
            <a:chOff x="-2" y="-1"/>
            <a:chExt cx="268294" cy="1193106"/>
          </a:xfrm>
        </p:grpSpPr>
        <p:sp>
          <p:nvSpPr>
            <p:cNvPr id="1226" name="矩形 22"/>
            <p:cNvSpPr/>
            <p:nvPr/>
          </p:nvSpPr>
          <p:spPr>
            <a:xfrm>
              <a:off x="44047" y="-2"/>
              <a:ext cx="180196" cy="1045202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6B0204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grpSp>
          <p:nvGrpSpPr>
            <p:cNvPr id="1229" name="组合 23"/>
            <p:cNvGrpSpPr/>
            <p:nvPr/>
          </p:nvGrpSpPr>
          <p:grpSpPr>
            <a:xfrm>
              <a:off x="-3" y="887431"/>
              <a:ext cx="268296" cy="305675"/>
              <a:chOff x="-1" y="-1"/>
              <a:chExt cx="268294" cy="305674"/>
            </a:xfrm>
          </p:grpSpPr>
          <p:sp>
            <p:nvSpPr>
              <p:cNvPr id="1227" name="椭圆 24"/>
              <p:cNvSpPr/>
              <p:nvPr/>
            </p:nvSpPr>
            <p:spPr>
              <a:xfrm>
                <a:off x="20021" y="-2"/>
                <a:ext cx="248273" cy="305675"/>
              </a:xfrm>
              <a:prstGeom prst="ellipse">
                <a:avLst/>
              </a:prstGeom>
              <a:solidFill>
                <a:srgbClr val="6B0204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228" name="椭圆 25"/>
              <p:cNvSpPr/>
              <p:nvPr/>
            </p:nvSpPr>
            <p:spPr>
              <a:xfrm>
                <a:off x="-2" y="-2"/>
                <a:ext cx="248274" cy="305675"/>
              </a:xfrm>
              <a:prstGeom prst="ellipse">
                <a:avLst/>
              </a:prstGeom>
              <a:solidFill>
                <a:srgbClr val="FFDE83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</p:grpSp>
      </p:grpSp>
      <p:grpSp>
        <p:nvGrpSpPr>
          <p:cNvPr id="1235" name="组合 26"/>
          <p:cNvGrpSpPr/>
          <p:nvPr/>
        </p:nvGrpSpPr>
        <p:grpSpPr>
          <a:xfrm>
            <a:off x="6802308" y="-117257"/>
            <a:ext cx="268295" cy="1193108"/>
            <a:chOff x="-2" y="-1"/>
            <a:chExt cx="268294" cy="1193106"/>
          </a:xfrm>
        </p:grpSpPr>
        <p:sp>
          <p:nvSpPr>
            <p:cNvPr id="1231" name="矩形 27"/>
            <p:cNvSpPr/>
            <p:nvPr/>
          </p:nvSpPr>
          <p:spPr>
            <a:xfrm>
              <a:off x="44047" y="-2"/>
              <a:ext cx="180196" cy="1045202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6B0204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grpSp>
          <p:nvGrpSpPr>
            <p:cNvPr id="1234" name="组合 28"/>
            <p:cNvGrpSpPr/>
            <p:nvPr/>
          </p:nvGrpSpPr>
          <p:grpSpPr>
            <a:xfrm>
              <a:off x="-3" y="887431"/>
              <a:ext cx="268296" cy="305675"/>
              <a:chOff x="-1" y="-1"/>
              <a:chExt cx="268294" cy="305674"/>
            </a:xfrm>
          </p:grpSpPr>
          <p:sp>
            <p:nvSpPr>
              <p:cNvPr id="1232" name="椭圆 29"/>
              <p:cNvSpPr/>
              <p:nvPr/>
            </p:nvSpPr>
            <p:spPr>
              <a:xfrm>
                <a:off x="20021" y="-2"/>
                <a:ext cx="248273" cy="305675"/>
              </a:xfrm>
              <a:prstGeom prst="ellipse">
                <a:avLst/>
              </a:prstGeom>
              <a:solidFill>
                <a:srgbClr val="6B0204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233" name="椭圆 30"/>
              <p:cNvSpPr/>
              <p:nvPr/>
            </p:nvSpPr>
            <p:spPr>
              <a:xfrm>
                <a:off x="-2" y="-2"/>
                <a:ext cx="248274" cy="305675"/>
              </a:xfrm>
              <a:prstGeom prst="ellipse">
                <a:avLst/>
              </a:prstGeom>
              <a:solidFill>
                <a:srgbClr val="FFDE83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</p:grpSp>
      </p:grpSp>
      <p:grpSp>
        <p:nvGrpSpPr>
          <p:cNvPr id="1240" name="组合 31"/>
          <p:cNvGrpSpPr/>
          <p:nvPr/>
        </p:nvGrpSpPr>
        <p:grpSpPr>
          <a:xfrm>
            <a:off x="8505123" y="-117257"/>
            <a:ext cx="268297" cy="1193108"/>
            <a:chOff x="-1" y="-1"/>
            <a:chExt cx="268296" cy="1193106"/>
          </a:xfrm>
        </p:grpSpPr>
        <p:sp>
          <p:nvSpPr>
            <p:cNvPr id="1236" name="矩形 32"/>
            <p:cNvSpPr/>
            <p:nvPr/>
          </p:nvSpPr>
          <p:spPr>
            <a:xfrm>
              <a:off x="44047" y="-2"/>
              <a:ext cx="180197" cy="1045202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6B0204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grpSp>
          <p:nvGrpSpPr>
            <p:cNvPr id="1239" name="组合 33"/>
            <p:cNvGrpSpPr/>
            <p:nvPr/>
          </p:nvGrpSpPr>
          <p:grpSpPr>
            <a:xfrm>
              <a:off x="-2" y="887431"/>
              <a:ext cx="268297" cy="305675"/>
              <a:chOff x="-1" y="-1"/>
              <a:chExt cx="268296" cy="305674"/>
            </a:xfrm>
          </p:grpSpPr>
          <p:sp>
            <p:nvSpPr>
              <p:cNvPr id="1237" name="椭圆 34"/>
              <p:cNvSpPr/>
              <p:nvPr/>
            </p:nvSpPr>
            <p:spPr>
              <a:xfrm>
                <a:off x="20021" y="-2"/>
                <a:ext cx="248275" cy="305675"/>
              </a:xfrm>
              <a:prstGeom prst="ellipse">
                <a:avLst/>
              </a:prstGeom>
              <a:solidFill>
                <a:srgbClr val="6B0204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238" name="椭圆 35"/>
              <p:cNvSpPr/>
              <p:nvPr/>
            </p:nvSpPr>
            <p:spPr>
              <a:xfrm>
                <a:off x="-2" y="-2"/>
                <a:ext cx="248275" cy="305675"/>
              </a:xfrm>
              <a:prstGeom prst="ellipse">
                <a:avLst/>
              </a:prstGeom>
              <a:solidFill>
                <a:srgbClr val="FFDE83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</p:grpSp>
      </p:grpSp>
      <p:grpSp>
        <p:nvGrpSpPr>
          <p:cNvPr id="1245" name="组合 36"/>
          <p:cNvGrpSpPr/>
          <p:nvPr/>
        </p:nvGrpSpPr>
        <p:grpSpPr>
          <a:xfrm>
            <a:off x="10207940" y="-117257"/>
            <a:ext cx="268295" cy="1193108"/>
            <a:chOff x="-2" y="-1"/>
            <a:chExt cx="268294" cy="1193106"/>
          </a:xfrm>
        </p:grpSpPr>
        <p:sp>
          <p:nvSpPr>
            <p:cNvPr id="1241" name="矩形 37"/>
            <p:cNvSpPr/>
            <p:nvPr/>
          </p:nvSpPr>
          <p:spPr>
            <a:xfrm>
              <a:off x="44047" y="-2"/>
              <a:ext cx="180196" cy="1045202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6B0204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grpSp>
          <p:nvGrpSpPr>
            <p:cNvPr id="1244" name="组合 38"/>
            <p:cNvGrpSpPr/>
            <p:nvPr/>
          </p:nvGrpSpPr>
          <p:grpSpPr>
            <a:xfrm>
              <a:off x="-3" y="887431"/>
              <a:ext cx="268296" cy="305675"/>
              <a:chOff x="-1" y="-1"/>
              <a:chExt cx="268294" cy="305674"/>
            </a:xfrm>
          </p:grpSpPr>
          <p:sp>
            <p:nvSpPr>
              <p:cNvPr id="1242" name="椭圆 39"/>
              <p:cNvSpPr/>
              <p:nvPr/>
            </p:nvSpPr>
            <p:spPr>
              <a:xfrm>
                <a:off x="20021" y="-2"/>
                <a:ext cx="248273" cy="305675"/>
              </a:xfrm>
              <a:prstGeom prst="ellipse">
                <a:avLst/>
              </a:prstGeom>
              <a:solidFill>
                <a:srgbClr val="6B0204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243" name="椭圆 40"/>
              <p:cNvSpPr/>
              <p:nvPr/>
            </p:nvSpPr>
            <p:spPr>
              <a:xfrm>
                <a:off x="-2" y="-2"/>
                <a:ext cx="248274" cy="305675"/>
              </a:xfrm>
              <a:prstGeom prst="ellipse">
                <a:avLst/>
              </a:prstGeom>
              <a:solidFill>
                <a:srgbClr val="FFDE83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</p:grpSp>
      </p:grpSp>
      <p:sp>
        <p:nvSpPr>
          <p:cNvPr id="1246" name="椭圆 45"/>
          <p:cNvSpPr/>
          <p:nvPr/>
        </p:nvSpPr>
        <p:spPr>
          <a:xfrm>
            <a:off x="361631" y="5119189"/>
            <a:ext cx="956312" cy="956315"/>
          </a:xfrm>
          <a:prstGeom prst="ellipse">
            <a:avLst/>
          </a:prstGeom>
          <a:solidFill>
            <a:srgbClr val="FFEC43"/>
          </a:solidFill>
          <a:ln w="73025">
            <a:solidFill>
              <a:srgbClr val="6B0204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247" name="幻灯片编号"/>
          <p:cNvSpPr txBox="1"/>
          <p:nvPr>
            <p:ph type="sldNum" sz="quarter" idx="2"/>
          </p:nvPr>
        </p:nvSpPr>
        <p:spPr>
          <a:xfrm>
            <a:off x="8463948" y="6221732"/>
            <a:ext cx="273652" cy="269237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通用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56" name="矩形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54" name="矩形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FAEB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255" name="s"/>
            <p:cNvSpPr txBox="1"/>
            <p:nvPr/>
          </p:nvSpPr>
          <p:spPr>
            <a:xfrm>
              <a:off x="0" y="3243581"/>
              <a:ext cx="12192000" cy="37083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>
              <a:lvl1pPr algn="ctr">
                <a:defRPr>
                  <a:solidFill>
                    <a:srgbClr val="FFFFFF"/>
                  </a:solidFill>
                </a:defRPr>
              </a:lvl1pPr>
            </a:lstStyle>
            <a:p>
              <a:pPr/>
              <a:r>
                <a:t>s</a:t>
              </a:r>
            </a:p>
          </p:txBody>
        </p:sp>
      </p:grpSp>
      <p:grpSp>
        <p:nvGrpSpPr>
          <p:cNvPr id="1259" name="组合 3"/>
          <p:cNvGrpSpPr/>
          <p:nvPr/>
        </p:nvGrpSpPr>
        <p:grpSpPr>
          <a:xfrm>
            <a:off x="1073779" y="470531"/>
            <a:ext cx="10205095" cy="5887730"/>
            <a:chOff x="-1" y="0"/>
            <a:chExt cx="10205093" cy="5887729"/>
          </a:xfrm>
        </p:grpSpPr>
        <p:sp>
          <p:nvSpPr>
            <p:cNvPr id="1257" name="圆角矩形 3"/>
            <p:cNvSpPr/>
            <p:nvPr/>
          </p:nvSpPr>
          <p:spPr>
            <a:xfrm>
              <a:off x="197100" y="-1"/>
              <a:ext cx="10007993" cy="5887730"/>
            </a:xfrm>
            <a:prstGeom prst="roundRect">
              <a:avLst>
                <a:gd name="adj" fmla="val 6443"/>
              </a:avLst>
            </a:prstGeom>
            <a:solidFill>
              <a:srgbClr val="FFD200"/>
            </a:solidFill>
            <a:ln w="38100" cap="flat">
              <a:solidFill>
                <a:srgbClr val="6B0204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258" name="圆角矩形 5"/>
            <p:cNvSpPr/>
            <p:nvPr/>
          </p:nvSpPr>
          <p:spPr>
            <a:xfrm>
              <a:off x="-2" y="193873"/>
              <a:ext cx="10007993" cy="5693856"/>
            </a:xfrm>
            <a:prstGeom prst="roundRect">
              <a:avLst>
                <a:gd name="adj" fmla="val 4379"/>
              </a:avLst>
            </a:prstGeom>
            <a:solidFill>
              <a:srgbClr val="FFFFFF"/>
            </a:solidFill>
            <a:ln w="38100" cap="flat">
              <a:solidFill>
                <a:srgbClr val="6B0204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</p:grpSp>
      <p:grpSp>
        <p:nvGrpSpPr>
          <p:cNvPr id="1264" name="组合 6"/>
          <p:cNvGrpSpPr/>
          <p:nvPr/>
        </p:nvGrpSpPr>
        <p:grpSpPr>
          <a:xfrm>
            <a:off x="2257417" y="-71759"/>
            <a:ext cx="240047" cy="1067447"/>
            <a:chOff x="-2" y="0"/>
            <a:chExt cx="240045" cy="1067446"/>
          </a:xfrm>
        </p:grpSpPr>
        <p:sp>
          <p:nvSpPr>
            <p:cNvPr id="1260" name="矩形 7"/>
            <p:cNvSpPr/>
            <p:nvPr/>
          </p:nvSpPr>
          <p:spPr>
            <a:xfrm>
              <a:off x="39411" y="-1"/>
              <a:ext cx="161219" cy="935115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6B0204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grpSp>
          <p:nvGrpSpPr>
            <p:cNvPr id="1263" name="组合 8"/>
            <p:cNvGrpSpPr/>
            <p:nvPr/>
          </p:nvGrpSpPr>
          <p:grpSpPr>
            <a:xfrm>
              <a:off x="-3" y="793959"/>
              <a:ext cx="240047" cy="273487"/>
              <a:chOff x="-1" y="-1"/>
              <a:chExt cx="240045" cy="273485"/>
            </a:xfrm>
          </p:grpSpPr>
          <p:sp>
            <p:nvSpPr>
              <p:cNvPr id="1261" name="椭圆 9"/>
              <p:cNvSpPr/>
              <p:nvPr/>
            </p:nvSpPr>
            <p:spPr>
              <a:xfrm>
                <a:off x="17914" y="-2"/>
                <a:ext cx="222131" cy="273487"/>
              </a:xfrm>
              <a:prstGeom prst="ellipse">
                <a:avLst/>
              </a:prstGeom>
              <a:solidFill>
                <a:srgbClr val="6B0204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262" name="椭圆 10"/>
              <p:cNvSpPr/>
              <p:nvPr/>
            </p:nvSpPr>
            <p:spPr>
              <a:xfrm>
                <a:off x="-2" y="-2"/>
                <a:ext cx="222134" cy="273487"/>
              </a:xfrm>
              <a:prstGeom prst="ellipse">
                <a:avLst/>
              </a:prstGeom>
              <a:solidFill>
                <a:srgbClr val="FFDE83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</p:grpSp>
      </p:grpSp>
      <p:grpSp>
        <p:nvGrpSpPr>
          <p:cNvPr id="1269" name="组合 11"/>
          <p:cNvGrpSpPr/>
          <p:nvPr/>
        </p:nvGrpSpPr>
        <p:grpSpPr>
          <a:xfrm>
            <a:off x="4661527" y="-71759"/>
            <a:ext cx="240047" cy="1067447"/>
            <a:chOff x="-2" y="0"/>
            <a:chExt cx="240045" cy="1067446"/>
          </a:xfrm>
        </p:grpSpPr>
        <p:sp>
          <p:nvSpPr>
            <p:cNvPr id="1265" name="矩形 12"/>
            <p:cNvSpPr/>
            <p:nvPr/>
          </p:nvSpPr>
          <p:spPr>
            <a:xfrm>
              <a:off x="39411" y="-1"/>
              <a:ext cx="161219" cy="935115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6B0204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grpSp>
          <p:nvGrpSpPr>
            <p:cNvPr id="1268" name="组合 13"/>
            <p:cNvGrpSpPr/>
            <p:nvPr/>
          </p:nvGrpSpPr>
          <p:grpSpPr>
            <a:xfrm>
              <a:off x="-3" y="793959"/>
              <a:ext cx="240047" cy="273487"/>
              <a:chOff x="-1" y="-1"/>
              <a:chExt cx="240045" cy="273485"/>
            </a:xfrm>
          </p:grpSpPr>
          <p:sp>
            <p:nvSpPr>
              <p:cNvPr id="1266" name="椭圆 14"/>
              <p:cNvSpPr/>
              <p:nvPr/>
            </p:nvSpPr>
            <p:spPr>
              <a:xfrm>
                <a:off x="17914" y="-2"/>
                <a:ext cx="222131" cy="273487"/>
              </a:xfrm>
              <a:prstGeom prst="ellipse">
                <a:avLst/>
              </a:prstGeom>
              <a:solidFill>
                <a:srgbClr val="6B0204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267" name="椭圆 15"/>
              <p:cNvSpPr/>
              <p:nvPr/>
            </p:nvSpPr>
            <p:spPr>
              <a:xfrm>
                <a:off x="-2" y="-2"/>
                <a:ext cx="222134" cy="273487"/>
              </a:xfrm>
              <a:prstGeom prst="ellipse">
                <a:avLst/>
              </a:prstGeom>
              <a:solidFill>
                <a:srgbClr val="FFDE83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</p:grpSp>
      </p:grpSp>
      <p:grpSp>
        <p:nvGrpSpPr>
          <p:cNvPr id="1274" name="组合 16"/>
          <p:cNvGrpSpPr/>
          <p:nvPr/>
        </p:nvGrpSpPr>
        <p:grpSpPr>
          <a:xfrm>
            <a:off x="7310110" y="-71759"/>
            <a:ext cx="240045" cy="1067447"/>
            <a:chOff x="-2" y="0"/>
            <a:chExt cx="240044" cy="1067446"/>
          </a:xfrm>
        </p:grpSpPr>
        <p:sp>
          <p:nvSpPr>
            <p:cNvPr id="1270" name="矩形 17"/>
            <p:cNvSpPr/>
            <p:nvPr/>
          </p:nvSpPr>
          <p:spPr>
            <a:xfrm>
              <a:off x="39410" y="-1"/>
              <a:ext cx="161221" cy="935115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6B0204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grpSp>
          <p:nvGrpSpPr>
            <p:cNvPr id="1273" name="组合 18"/>
            <p:cNvGrpSpPr/>
            <p:nvPr/>
          </p:nvGrpSpPr>
          <p:grpSpPr>
            <a:xfrm>
              <a:off x="-3" y="793959"/>
              <a:ext cx="240046" cy="273487"/>
              <a:chOff x="-1" y="-1"/>
              <a:chExt cx="240044" cy="273485"/>
            </a:xfrm>
          </p:grpSpPr>
          <p:sp>
            <p:nvSpPr>
              <p:cNvPr id="1271" name="椭圆 19"/>
              <p:cNvSpPr/>
              <p:nvPr/>
            </p:nvSpPr>
            <p:spPr>
              <a:xfrm>
                <a:off x="17913" y="-2"/>
                <a:ext cx="222131" cy="273487"/>
              </a:xfrm>
              <a:prstGeom prst="ellipse">
                <a:avLst/>
              </a:prstGeom>
              <a:solidFill>
                <a:srgbClr val="6B0204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272" name="椭圆 20"/>
              <p:cNvSpPr/>
              <p:nvPr/>
            </p:nvSpPr>
            <p:spPr>
              <a:xfrm>
                <a:off x="-2" y="-2"/>
                <a:ext cx="222134" cy="273487"/>
              </a:xfrm>
              <a:prstGeom prst="ellipse">
                <a:avLst/>
              </a:prstGeom>
              <a:solidFill>
                <a:srgbClr val="FFDE83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</p:grpSp>
      </p:grpSp>
      <p:grpSp>
        <p:nvGrpSpPr>
          <p:cNvPr id="1279" name="组合 21"/>
          <p:cNvGrpSpPr/>
          <p:nvPr/>
        </p:nvGrpSpPr>
        <p:grpSpPr>
          <a:xfrm>
            <a:off x="9645641" y="-71759"/>
            <a:ext cx="240047" cy="1067447"/>
            <a:chOff x="-1" y="0"/>
            <a:chExt cx="240045" cy="1067446"/>
          </a:xfrm>
        </p:grpSpPr>
        <p:sp>
          <p:nvSpPr>
            <p:cNvPr id="1275" name="矩形 22"/>
            <p:cNvSpPr/>
            <p:nvPr/>
          </p:nvSpPr>
          <p:spPr>
            <a:xfrm>
              <a:off x="39411" y="-1"/>
              <a:ext cx="161220" cy="935115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6B0204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grpSp>
          <p:nvGrpSpPr>
            <p:cNvPr id="1278" name="组合 23"/>
            <p:cNvGrpSpPr/>
            <p:nvPr/>
          </p:nvGrpSpPr>
          <p:grpSpPr>
            <a:xfrm>
              <a:off x="-2" y="793959"/>
              <a:ext cx="240046" cy="273487"/>
              <a:chOff x="-1" y="-1"/>
              <a:chExt cx="240045" cy="273485"/>
            </a:xfrm>
          </p:grpSpPr>
          <p:sp>
            <p:nvSpPr>
              <p:cNvPr id="1276" name="椭圆 24"/>
              <p:cNvSpPr/>
              <p:nvPr/>
            </p:nvSpPr>
            <p:spPr>
              <a:xfrm>
                <a:off x="17914" y="-2"/>
                <a:ext cx="222131" cy="273487"/>
              </a:xfrm>
              <a:prstGeom prst="ellipse">
                <a:avLst/>
              </a:prstGeom>
              <a:solidFill>
                <a:srgbClr val="6B0204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277" name="椭圆 25"/>
              <p:cNvSpPr/>
              <p:nvPr/>
            </p:nvSpPr>
            <p:spPr>
              <a:xfrm>
                <a:off x="-2" y="-2"/>
                <a:ext cx="222135" cy="273487"/>
              </a:xfrm>
              <a:prstGeom prst="ellipse">
                <a:avLst/>
              </a:prstGeom>
              <a:solidFill>
                <a:srgbClr val="FFDE83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</p:grpSp>
      </p:grpSp>
      <p:sp>
        <p:nvSpPr>
          <p:cNvPr id="1280" name="椭圆 29"/>
          <p:cNvSpPr/>
          <p:nvPr/>
        </p:nvSpPr>
        <p:spPr>
          <a:xfrm>
            <a:off x="10497363" y="1144796"/>
            <a:ext cx="250193" cy="250193"/>
          </a:xfrm>
          <a:prstGeom prst="ellipse">
            <a:avLst/>
          </a:prstGeom>
          <a:solidFill>
            <a:srgbClr val="6B0204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281" name="椭圆 31"/>
          <p:cNvSpPr/>
          <p:nvPr/>
        </p:nvSpPr>
        <p:spPr>
          <a:xfrm>
            <a:off x="10590072" y="299610"/>
            <a:ext cx="845193" cy="845190"/>
          </a:xfrm>
          <a:prstGeom prst="ellipse">
            <a:avLst/>
          </a:prstGeom>
          <a:solidFill>
            <a:srgbClr val="FFEC43"/>
          </a:solidFill>
          <a:ln w="73025">
            <a:solidFill>
              <a:srgbClr val="6B0204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282" name="椭圆 33"/>
          <p:cNvSpPr/>
          <p:nvPr/>
        </p:nvSpPr>
        <p:spPr>
          <a:xfrm>
            <a:off x="11081766" y="1006259"/>
            <a:ext cx="250193" cy="250193"/>
          </a:xfrm>
          <a:prstGeom prst="ellipse">
            <a:avLst/>
          </a:prstGeom>
          <a:solidFill>
            <a:srgbClr val="FFC700"/>
          </a:solidFill>
          <a:ln w="69850">
            <a:solidFill>
              <a:srgbClr val="6B0204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283" name="椭圆 34"/>
          <p:cNvSpPr/>
          <p:nvPr/>
        </p:nvSpPr>
        <p:spPr>
          <a:xfrm>
            <a:off x="1270885" y="943610"/>
            <a:ext cx="250193" cy="250193"/>
          </a:xfrm>
          <a:prstGeom prst="ellipse">
            <a:avLst/>
          </a:prstGeom>
          <a:solidFill>
            <a:srgbClr val="FFC700"/>
          </a:solidFill>
          <a:ln w="69850">
            <a:solidFill>
              <a:srgbClr val="6B0204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284" name="矩形 9"/>
          <p:cNvSpPr/>
          <p:nvPr/>
        </p:nvSpPr>
        <p:spPr>
          <a:xfrm>
            <a:off x="3812280" y="1509491"/>
            <a:ext cx="1144630" cy="45722"/>
          </a:xfrm>
          <a:prstGeom prst="rect">
            <a:avLst/>
          </a:prstGeom>
          <a:solidFill>
            <a:srgbClr val="6B0204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6B0204"/>
                </a:solidFill>
              </a:defRPr>
            </a:pPr>
          </a:p>
        </p:txBody>
      </p:sp>
      <p:sp>
        <p:nvSpPr>
          <p:cNvPr id="1285" name="矩形 10"/>
          <p:cNvSpPr/>
          <p:nvPr/>
        </p:nvSpPr>
        <p:spPr>
          <a:xfrm>
            <a:off x="7364727" y="1507351"/>
            <a:ext cx="1144630" cy="45722"/>
          </a:xfrm>
          <a:prstGeom prst="rect">
            <a:avLst/>
          </a:prstGeom>
          <a:solidFill>
            <a:srgbClr val="6B0204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6B0204"/>
                </a:solidFill>
              </a:defRPr>
            </a:pPr>
          </a:p>
        </p:txBody>
      </p:sp>
      <p:sp>
        <p:nvSpPr>
          <p:cNvPr id="1286" name="标题文本"/>
          <p:cNvSpPr txBox="1"/>
          <p:nvPr>
            <p:ph type="title"/>
          </p:nvPr>
        </p:nvSpPr>
        <p:spPr>
          <a:xfrm>
            <a:off x="5256657" y="698119"/>
            <a:ext cx="9753601" cy="1668465"/>
          </a:xfrm>
          <a:prstGeom prst="rect">
            <a:avLst/>
          </a:prstGeom>
        </p:spPr>
        <p:txBody>
          <a:bodyPr/>
          <a:lstStyle/>
          <a:p>
            <a:pPr/>
            <a:r>
              <a:t>标题文本</a:t>
            </a:r>
          </a:p>
        </p:txBody>
      </p:sp>
      <p:sp>
        <p:nvSpPr>
          <p:cNvPr id="1287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提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标题文本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标题文本</a:t>
            </a:r>
          </a:p>
        </p:txBody>
      </p:sp>
      <p:sp>
        <p:nvSpPr>
          <p:cNvPr id="170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通用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4" name="矩形 43"/>
          <p:cNvSpPr/>
          <p:nvPr/>
        </p:nvSpPr>
        <p:spPr>
          <a:xfrm>
            <a:off x="0" y="-6468"/>
            <a:ext cx="12192000" cy="6858001"/>
          </a:xfrm>
          <a:prstGeom prst="rect">
            <a:avLst/>
          </a:prstGeom>
          <a:solidFill>
            <a:srgbClr val="FFFAEB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grpSp>
        <p:nvGrpSpPr>
          <p:cNvPr id="1297" name="组合 3"/>
          <p:cNvGrpSpPr/>
          <p:nvPr/>
        </p:nvGrpSpPr>
        <p:grpSpPr>
          <a:xfrm>
            <a:off x="642996" y="633595"/>
            <a:ext cx="10933022" cy="5693986"/>
            <a:chOff x="0" y="0"/>
            <a:chExt cx="10933021" cy="5693984"/>
          </a:xfrm>
        </p:grpSpPr>
        <p:sp>
          <p:nvSpPr>
            <p:cNvPr id="1295" name="矩形: 对角圆角 21"/>
            <p:cNvSpPr/>
            <p:nvPr/>
          </p:nvSpPr>
          <p:spPr>
            <a:xfrm>
              <a:off x="119953" y="142046"/>
              <a:ext cx="10813068" cy="55519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48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772" y="21600"/>
                    <a:pt x="19752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828" y="0"/>
                    <a:pt x="1848" y="0"/>
                  </a:cubicBezTo>
                  <a:close/>
                </a:path>
              </a:pathLst>
            </a:custGeom>
            <a:noFill/>
            <a:ln w="57150" cap="flat">
              <a:solidFill>
                <a:schemeClr val="accent4"/>
              </a:solidFill>
              <a:prstDash val="dash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296" name="矩形: 对角圆角 42"/>
            <p:cNvSpPr/>
            <p:nvPr/>
          </p:nvSpPr>
          <p:spPr>
            <a:xfrm>
              <a:off x="-1" y="-1"/>
              <a:ext cx="10813068" cy="55519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48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772" y="21600"/>
                    <a:pt x="19752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828" y="0"/>
                    <a:pt x="1848" y="0"/>
                  </a:cubicBezTo>
                  <a:close/>
                </a:path>
              </a:pathLst>
            </a:custGeom>
            <a:solidFill>
              <a:srgbClr val="FFFFFF"/>
            </a:solidFill>
            <a:ln w="57150" cap="flat">
              <a:solidFill>
                <a:srgbClr val="6B0204"/>
              </a:solidFill>
              <a:prstDash val="sysDash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</p:grpSp>
      <p:sp>
        <p:nvSpPr>
          <p:cNvPr id="1298" name="椭圆 1"/>
          <p:cNvSpPr/>
          <p:nvPr/>
        </p:nvSpPr>
        <p:spPr>
          <a:xfrm>
            <a:off x="563877" y="225013"/>
            <a:ext cx="264801" cy="264801"/>
          </a:xfrm>
          <a:prstGeom prst="ellipse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299" name="椭圆 5"/>
          <p:cNvSpPr/>
          <p:nvPr/>
        </p:nvSpPr>
        <p:spPr>
          <a:xfrm>
            <a:off x="1371895" y="251978"/>
            <a:ext cx="210871" cy="210870"/>
          </a:xfrm>
          <a:prstGeom prst="ellipse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300" name="椭圆 6"/>
          <p:cNvSpPr/>
          <p:nvPr/>
        </p:nvSpPr>
        <p:spPr>
          <a:xfrm>
            <a:off x="2125977" y="293504"/>
            <a:ext cx="127823" cy="127823"/>
          </a:xfrm>
          <a:prstGeom prst="ellipse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grpSp>
        <p:nvGrpSpPr>
          <p:cNvPr id="1304" name="组合 2"/>
          <p:cNvGrpSpPr/>
          <p:nvPr/>
        </p:nvGrpSpPr>
        <p:grpSpPr>
          <a:xfrm>
            <a:off x="9964777" y="6424533"/>
            <a:ext cx="1689925" cy="264805"/>
            <a:chOff x="-1" y="0"/>
            <a:chExt cx="1689924" cy="264803"/>
          </a:xfrm>
        </p:grpSpPr>
        <p:sp>
          <p:nvSpPr>
            <p:cNvPr id="1301" name="椭圆 7"/>
            <p:cNvSpPr/>
            <p:nvPr/>
          </p:nvSpPr>
          <p:spPr>
            <a:xfrm flipH="1">
              <a:off x="1425120" y="-1"/>
              <a:ext cx="264803" cy="264804"/>
            </a:xfrm>
            <a:prstGeom prst="ellipse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302" name="椭圆 8"/>
            <p:cNvSpPr/>
            <p:nvPr/>
          </p:nvSpPr>
          <p:spPr>
            <a:xfrm flipH="1">
              <a:off x="671036" y="26966"/>
              <a:ext cx="210869" cy="210871"/>
            </a:xfrm>
            <a:prstGeom prst="ellipse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303" name="椭圆 10"/>
            <p:cNvSpPr/>
            <p:nvPr/>
          </p:nvSpPr>
          <p:spPr>
            <a:xfrm flipH="1">
              <a:off x="-2" y="68490"/>
              <a:ext cx="127821" cy="127823"/>
            </a:xfrm>
            <a:prstGeom prst="ellipse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</p:grpSp>
      <p:pic>
        <p:nvPicPr>
          <p:cNvPr id="1305" name="图片 13" descr="图片 1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219235" y="4788641"/>
            <a:ext cx="2904017" cy="1936009"/>
          </a:xfrm>
          <a:prstGeom prst="rect">
            <a:avLst/>
          </a:prstGeom>
          <a:ln w="12700">
            <a:miter lim="400000"/>
          </a:ln>
        </p:spPr>
      </p:pic>
      <p:sp>
        <p:nvSpPr>
          <p:cNvPr id="1306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通用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3" name="矩形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AEB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314" name="正文级别 1…"/>
          <p:cNvSpPr txBox="1"/>
          <p:nvPr>
            <p:ph type="body" idx="1"/>
          </p:nvPr>
        </p:nvSpPr>
        <p:spPr>
          <a:xfrm>
            <a:off x="1676892" y="2138765"/>
            <a:ext cx="6888120" cy="5257805"/>
          </a:xfrm>
          <a:prstGeom prst="rect">
            <a:avLst/>
          </a:prstGeom>
        </p:spPr>
        <p:txBody>
          <a:bodyPr/>
          <a:lstStyle/>
          <a:p>
            <a:pPr/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grpSp>
        <p:nvGrpSpPr>
          <p:cNvPr id="1317" name="组合 3"/>
          <p:cNvGrpSpPr/>
          <p:nvPr/>
        </p:nvGrpSpPr>
        <p:grpSpPr>
          <a:xfrm>
            <a:off x="935754" y="226309"/>
            <a:ext cx="9748474" cy="6312880"/>
            <a:chOff x="-1" y="0"/>
            <a:chExt cx="9748473" cy="6312878"/>
          </a:xfrm>
        </p:grpSpPr>
        <p:sp>
          <p:nvSpPr>
            <p:cNvPr id="1315" name="圆角矩形 3"/>
            <p:cNvSpPr/>
            <p:nvPr/>
          </p:nvSpPr>
          <p:spPr>
            <a:xfrm>
              <a:off x="188281" y="-1"/>
              <a:ext cx="9560191" cy="6312880"/>
            </a:xfrm>
            <a:prstGeom prst="roundRect">
              <a:avLst>
                <a:gd name="adj" fmla="val 6443"/>
              </a:avLst>
            </a:prstGeom>
            <a:solidFill>
              <a:srgbClr val="FFDE83"/>
            </a:solidFill>
            <a:ln w="38100" cap="flat">
              <a:solidFill>
                <a:srgbClr val="6B0204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316" name="圆角矩形 5"/>
            <p:cNvSpPr/>
            <p:nvPr/>
          </p:nvSpPr>
          <p:spPr>
            <a:xfrm>
              <a:off x="-2" y="207872"/>
              <a:ext cx="9560191" cy="6105007"/>
            </a:xfrm>
            <a:prstGeom prst="roundRect">
              <a:avLst>
                <a:gd name="adj" fmla="val 4379"/>
              </a:avLst>
            </a:prstGeom>
            <a:solidFill>
              <a:srgbClr val="FFFFFF"/>
            </a:solidFill>
            <a:ln w="38100" cap="flat">
              <a:solidFill>
                <a:srgbClr val="6B0204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</p:grpSp>
      <p:sp>
        <p:nvSpPr>
          <p:cNvPr id="1318" name="椭圆 7"/>
          <p:cNvSpPr/>
          <p:nvPr/>
        </p:nvSpPr>
        <p:spPr>
          <a:xfrm>
            <a:off x="467770" y="4568023"/>
            <a:ext cx="928092" cy="928091"/>
          </a:xfrm>
          <a:prstGeom prst="ellipse">
            <a:avLst/>
          </a:prstGeom>
          <a:solidFill>
            <a:srgbClr val="FFEC43"/>
          </a:solidFill>
          <a:ln w="73025">
            <a:solidFill>
              <a:srgbClr val="6B0204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319" name="椭圆 10"/>
          <p:cNvSpPr/>
          <p:nvPr/>
        </p:nvSpPr>
        <p:spPr>
          <a:xfrm>
            <a:off x="981539" y="4500857"/>
            <a:ext cx="469149" cy="469149"/>
          </a:xfrm>
          <a:prstGeom prst="ellipse">
            <a:avLst/>
          </a:prstGeom>
          <a:solidFill>
            <a:srgbClr val="FFEC43"/>
          </a:solidFill>
          <a:ln w="73025">
            <a:solidFill>
              <a:srgbClr val="6B0204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pic>
        <p:nvPicPr>
          <p:cNvPr id="1320" name="图片 11" descr="图片 11"/>
          <p:cNvPicPr>
            <a:picLocks noChangeAspect="1"/>
          </p:cNvPicPr>
          <p:nvPr/>
        </p:nvPicPr>
        <p:blipFill>
          <a:blip r:embed="rId2">
            <a:extLst/>
          </a:blip>
          <a:srcRect l="0" t="0" r="21886" b="0"/>
          <a:stretch>
            <a:fillRect/>
          </a:stretch>
        </p:blipFill>
        <p:spPr>
          <a:xfrm>
            <a:off x="9960864" y="-16089"/>
            <a:ext cx="2238500" cy="5695975"/>
          </a:xfrm>
          <a:prstGeom prst="rect">
            <a:avLst/>
          </a:prstGeom>
          <a:ln w="12700">
            <a:miter lim="400000"/>
          </a:ln>
        </p:spPr>
      </p:pic>
      <p:sp>
        <p:nvSpPr>
          <p:cNvPr id="1321" name="直接连接符 12"/>
          <p:cNvSpPr/>
          <p:nvPr/>
        </p:nvSpPr>
        <p:spPr>
          <a:xfrm>
            <a:off x="1693984" y="1353934"/>
            <a:ext cx="8126046" cy="1"/>
          </a:xfrm>
          <a:prstGeom prst="line">
            <a:avLst/>
          </a:prstGeom>
          <a:ln w="28575">
            <a:solidFill>
              <a:srgbClr val="843C0B"/>
            </a:solidFill>
            <a:miter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1322" name="椭圆 13"/>
          <p:cNvSpPr/>
          <p:nvPr/>
        </p:nvSpPr>
        <p:spPr>
          <a:xfrm>
            <a:off x="4414784" y="756372"/>
            <a:ext cx="242811" cy="242810"/>
          </a:xfrm>
          <a:prstGeom prst="ellipse">
            <a:avLst/>
          </a:prstGeom>
          <a:solidFill>
            <a:srgbClr val="FFC700"/>
          </a:solidFill>
          <a:ln w="69850">
            <a:solidFill>
              <a:srgbClr val="6B0204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323" name="椭圆 14"/>
          <p:cNvSpPr/>
          <p:nvPr/>
        </p:nvSpPr>
        <p:spPr>
          <a:xfrm>
            <a:off x="6962392" y="756372"/>
            <a:ext cx="242811" cy="242810"/>
          </a:xfrm>
          <a:prstGeom prst="ellipse">
            <a:avLst/>
          </a:prstGeom>
          <a:solidFill>
            <a:srgbClr val="FFC700"/>
          </a:solidFill>
          <a:ln w="69850">
            <a:solidFill>
              <a:srgbClr val="6B0204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324" name="标题文本"/>
          <p:cNvSpPr txBox="1"/>
          <p:nvPr/>
        </p:nvSpPr>
        <p:spPr>
          <a:xfrm>
            <a:off x="4935882" y="553925"/>
            <a:ext cx="10648968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 anchor="ctr">
            <a:spAutoFit/>
          </a:bodyPr>
          <a:lstStyle>
            <a:lvl1pPr>
              <a:defRPr b="1" spc="200" sz="3200">
                <a:latin typeface="微软雅黑"/>
                <a:ea typeface="微软雅黑"/>
                <a:cs typeface="微软雅黑"/>
                <a:sym typeface="微软雅黑"/>
              </a:defRPr>
            </a:lvl1pPr>
          </a:lstStyle>
          <a:p>
            <a:pPr/>
            <a:r>
              <a:t>标题文本</a:t>
            </a:r>
          </a:p>
        </p:txBody>
      </p:sp>
      <p:sp>
        <p:nvSpPr>
          <p:cNvPr id="1325" name="幻灯片编号"/>
          <p:cNvSpPr txBox="1"/>
          <p:nvPr>
            <p:ph type="sldNum" sz="quarter" idx="2"/>
          </p:nvPr>
        </p:nvSpPr>
        <p:spPr>
          <a:xfrm>
            <a:off x="8463948" y="6221732"/>
            <a:ext cx="273652" cy="269237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通用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2" name="矩形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AEB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grpSp>
        <p:nvGrpSpPr>
          <p:cNvPr id="1335" name="组合 3"/>
          <p:cNvGrpSpPr/>
          <p:nvPr/>
        </p:nvGrpSpPr>
        <p:grpSpPr>
          <a:xfrm>
            <a:off x="1073779" y="470531"/>
            <a:ext cx="10205095" cy="5887730"/>
            <a:chOff x="-1" y="0"/>
            <a:chExt cx="10205093" cy="5887729"/>
          </a:xfrm>
        </p:grpSpPr>
        <p:sp>
          <p:nvSpPr>
            <p:cNvPr id="1333" name="圆角矩形 3"/>
            <p:cNvSpPr/>
            <p:nvPr/>
          </p:nvSpPr>
          <p:spPr>
            <a:xfrm>
              <a:off x="197100" y="-1"/>
              <a:ext cx="10007993" cy="5887730"/>
            </a:xfrm>
            <a:prstGeom prst="roundRect">
              <a:avLst>
                <a:gd name="adj" fmla="val 6443"/>
              </a:avLst>
            </a:prstGeom>
            <a:solidFill>
              <a:srgbClr val="FFD200"/>
            </a:solidFill>
            <a:ln w="38100" cap="flat">
              <a:solidFill>
                <a:srgbClr val="6B0204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334" name="圆角矩形 5"/>
            <p:cNvSpPr/>
            <p:nvPr/>
          </p:nvSpPr>
          <p:spPr>
            <a:xfrm>
              <a:off x="-2" y="193873"/>
              <a:ext cx="10007993" cy="5693856"/>
            </a:xfrm>
            <a:prstGeom prst="roundRect">
              <a:avLst>
                <a:gd name="adj" fmla="val 4379"/>
              </a:avLst>
            </a:prstGeom>
            <a:solidFill>
              <a:srgbClr val="FFFFFF"/>
            </a:solidFill>
            <a:ln w="38100" cap="flat">
              <a:solidFill>
                <a:srgbClr val="6B0204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</p:grpSp>
      <p:grpSp>
        <p:nvGrpSpPr>
          <p:cNvPr id="1340" name="组合 6"/>
          <p:cNvGrpSpPr/>
          <p:nvPr/>
        </p:nvGrpSpPr>
        <p:grpSpPr>
          <a:xfrm>
            <a:off x="2257417" y="-71759"/>
            <a:ext cx="240047" cy="1067447"/>
            <a:chOff x="-2" y="0"/>
            <a:chExt cx="240045" cy="1067446"/>
          </a:xfrm>
        </p:grpSpPr>
        <p:sp>
          <p:nvSpPr>
            <p:cNvPr id="1336" name="矩形 7"/>
            <p:cNvSpPr/>
            <p:nvPr/>
          </p:nvSpPr>
          <p:spPr>
            <a:xfrm>
              <a:off x="39411" y="-1"/>
              <a:ext cx="161219" cy="935115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6B0204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grpSp>
          <p:nvGrpSpPr>
            <p:cNvPr id="1339" name="组合 8"/>
            <p:cNvGrpSpPr/>
            <p:nvPr/>
          </p:nvGrpSpPr>
          <p:grpSpPr>
            <a:xfrm>
              <a:off x="-3" y="793959"/>
              <a:ext cx="240047" cy="273487"/>
              <a:chOff x="-1" y="-1"/>
              <a:chExt cx="240045" cy="273485"/>
            </a:xfrm>
          </p:grpSpPr>
          <p:sp>
            <p:nvSpPr>
              <p:cNvPr id="1337" name="椭圆 9"/>
              <p:cNvSpPr/>
              <p:nvPr/>
            </p:nvSpPr>
            <p:spPr>
              <a:xfrm>
                <a:off x="17914" y="-2"/>
                <a:ext cx="222131" cy="273487"/>
              </a:xfrm>
              <a:prstGeom prst="ellipse">
                <a:avLst/>
              </a:prstGeom>
              <a:solidFill>
                <a:srgbClr val="6B0204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338" name="椭圆 10"/>
              <p:cNvSpPr/>
              <p:nvPr/>
            </p:nvSpPr>
            <p:spPr>
              <a:xfrm>
                <a:off x="-2" y="-2"/>
                <a:ext cx="222134" cy="273487"/>
              </a:xfrm>
              <a:prstGeom prst="ellipse">
                <a:avLst/>
              </a:prstGeom>
              <a:solidFill>
                <a:srgbClr val="FFDE83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</p:grpSp>
      </p:grpSp>
      <p:grpSp>
        <p:nvGrpSpPr>
          <p:cNvPr id="1345" name="组合 11"/>
          <p:cNvGrpSpPr/>
          <p:nvPr/>
        </p:nvGrpSpPr>
        <p:grpSpPr>
          <a:xfrm>
            <a:off x="4661527" y="-71759"/>
            <a:ext cx="240047" cy="1067447"/>
            <a:chOff x="-2" y="0"/>
            <a:chExt cx="240045" cy="1067446"/>
          </a:xfrm>
        </p:grpSpPr>
        <p:sp>
          <p:nvSpPr>
            <p:cNvPr id="1341" name="矩形 12"/>
            <p:cNvSpPr/>
            <p:nvPr/>
          </p:nvSpPr>
          <p:spPr>
            <a:xfrm>
              <a:off x="39411" y="-1"/>
              <a:ext cx="161219" cy="935115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6B0204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grpSp>
          <p:nvGrpSpPr>
            <p:cNvPr id="1344" name="组合 13"/>
            <p:cNvGrpSpPr/>
            <p:nvPr/>
          </p:nvGrpSpPr>
          <p:grpSpPr>
            <a:xfrm>
              <a:off x="-3" y="793959"/>
              <a:ext cx="240047" cy="273487"/>
              <a:chOff x="-1" y="-1"/>
              <a:chExt cx="240045" cy="273485"/>
            </a:xfrm>
          </p:grpSpPr>
          <p:sp>
            <p:nvSpPr>
              <p:cNvPr id="1342" name="椭圆 14"/>
              <p:cNvSpPr/>
              <p:nvPr/>
            </p:nvSpPr>
            <p:spPr>
              <a:xfrm>
                <a:off x="17914" y="-2"/>
                <a:ext cx="222131" cy="273487"/>
              </a:xfrm>
              <a:prstGeom prst="ellipse">
                <a:avLst/>
              </a:prstGeom>
              <a:solidFill>
                <a:srgbClr val="6B0204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343" name="椭圆 15"/>
              <p:cNvSpPr/>
              <p:nvPr/>
            </p:nvSpPr>
            <p:spPr>
              <a:xfrm>
                <a:off x="-2" y="-2"/>
                <a:ext cx="222134" cy="273487"/>
              </a:xfrm>
              <a:prstGeom prst="ellipse">
                <a:avLst/>
              </a:prstGeom>
              <a:solidFill>
                <a:srgbClr val="FFDE83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</p:grpSp>
      </p:grpSp>
      <p:grpSp>
        <p:nvGrpSpPr>
          <p:cNvPr id="1350" name="组合 16"/>
          <p:cNvGrpSpPr/>
          <p:nvPr/>
        </p:nvGrpSpPr>
        <p:grpSpPr>
          <a:xfrm>
            <a:off x="7310110" y="-71759"/>
            <a:ext cx="240045" cy="1067447"/>
            <a:chOff x="-2" y="0"/>
            <a:chExt cx="240044" cy="1067446"/>
          </a:xfrm>
        </p:grpSpPr>
        <p:sp>
          <p:nvSpPr>
            <p:cNvPr id="1346" name="矩形 17"/>
            <p:cNvSpPr/>
            <p:nvPr/>
          </p:nvSpPr>
          <p:spPr>
            <a:xfrm>
              <a:off x="39410" y="-1"/>
              <a:ext cx="161221" cy="935115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6B0204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grpSp>
          <p:nvGrpSpPr>
            <p:cNvPr id="1349" name="组合 18"/>
            <p:cNvGrpSpPr/>
            <p:nvPr/>
          </p:nvGrpSpPr>
          <p:grpSpPr>
            <a:xfrm>
              <a:off x="-3" y="793959"/>
              <a:ext cx="240046" cy="273487"/>
              <a:chOff x="-1" y="-1"/>
              <a:chExt cx="240044" cy="273485"/>
            </a:xfrm>
          </p:grpSpPr>
          <p:sp>
            <p:nvSpPr>
              <p:cNvPr id="1347" name="椭圆 19"/>
              <p:cNvSpPr/>
              <p:nvPr/>
            </p:nvSpPr>
            <p:spPr>
              <a:xfrm>
                <a:off x="17913" y="-2"/>
                <a:ext cx="222131" cy="273487"/>
              </a:xfrm>
              <a:prstGeom prst="ellipse">
                <a:avLst/>
              </a:prstGeom>
              <a:solidFill>
                <a:srgbClr val="6B0204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348" name="椭圆 20"/>
              <p:cNvSpPr/>
              <p:nvPr/>
            </p:nvSpPr>
            <p:spPr>
              <a:xfrm>
                <a:off x="-2" y="-2"/>
                <a:ext cx="222134" cy="273487"/>
              </a:xfrm>
              <a:prstGeom prst="ellipse">
                <a:avLst/>
              </a:prstGeom>
              <a:solidFill>
                <a:srgbClr val="FFDE83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</p:grpSp>
      </p:grpSp>
      <p:grpSp>
        <p:nvGrpSpPr>
          <p:cNvPr id="1355" name="组合 21"/>
          <p:cNvGrpSpPr/>
          <p:nvPr/>
        </p:nvGrpSpPr>
        <p:grpSpPr>
          <a:xfrm>
            <a:off x="9645641" y="-71759"/>
            <a:ext cx="240047" cy="1067447"/>
            <a:chOff x="-1" y="0"/>
            <a:chExt cx="240045" cy="1067446"/>
          </a:xfrm>
        </p:grpSpPr>
        <p:sp>
          <p:nvSpPr>
            <p:cNvPr id="1351" name="矩形 22"/>
            <p:cNvSpPr/>
            <p:nvPr/>
          </p:nvSpPr>
          <p:spPr>
            <a:xfrm>
              <a:off x="39411" y="-1"/>
              <a:ext cx="161220" cy="935115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6B0204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grpSp>
          <p:nvGrpSpPr>
            <p:cNvPr id="1354" name="组合 23"/>
            <p:cNvGrpSpPr/>
            <p:nvPr/>
          </p:nvGrpSpPr>
          <p:grpSpPr>
            <a:xfrm>
              <a:off x="-2" y="793959"/>
              <a:ext cx="240046" cy="273487"/>
              <a:chOff x="-1" y="-1"/>
              <a:chExt cx="240045" cy="273485"/>
            </a:xfrm>
          </p:grpSpPr>
          <p:sp>
            <p:nvSpPr>
              <p:cNvPr id="1352" name="椭圆 24"/>
              <p:cNvSpPr/>
              <p:nvPr/>
            </p:nvSpPr>
            <p:spPr>
              <a:xfrm>
                <a:off x="17914" y="-2"/>
                <a:ext cx="222131" cy="273487"/>
              </a:xfrm>
              <a:prstGeom prst="ellipse">
                <a:avLst/>
              </a:prstGeom>
              <a:solidFill>
                <a:srgbClr val="6B0204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353" name="椭圆 25"/>
              <p:cNvSpPr/>
              <p:nvPr/>
            </p:nvSpPr>
            <p:spPr>
              <a:xfrm>
                <a:off x="-2" y="-2"/>
                <a:ext cx="222135" cy="273487"/>
              </a:xfrm>
              <a:prstGeom prst="ellipse">
                <a:avLst/>
              </a:prstGeom>
              <a:solidFill>
                <a:srgbClr val="FFDE83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</p:grpSp>
      </p:grpSp>
      <p:pic>
        <p:nvPicPr>
          <p:cNvPr id="1356" name="图片 26" descr="图片 2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00402" y="3643522"/>
            <a:ext cx="2809876" cy="2809879"/>
          </a:xfrm>
          <a:prstGeom prst="rect">
            <a:avLst/>
          </a:prstGeom>
          <a:ln w="12700">
            <a:miter lim="400000"/>
          </a:ln>
        </p:spPr>
      </p:pic>
      <p:sp>
        <p:nvSpPr>
          <p:cNvPr id="1357" name="椭圆 29"/>
          <p:cNvSpPr/>
          <p:nvPr/>
        </p:nvSpPr>
        <p:spPr>
          <a:xfrm>
            <a:off x="10497363" y="1144796"/>
            <a:ext cx="250193" cy="250193"/>
          </a:xfrm>
          <a:prstGeom prst="ellipse">
            <a:avLst/>
          </a:prstGeom>
          <a:solidFill>
            <a:srgbClr val="6B0204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358" name="椭圆 31"/>
          <p:cNvSpPr/>
          <p:nvPr/>
        </p:nvSpPr>
        <p:spPr>
          <a:xfrm>
            <a:off x="10590072" y="299610"/>
            <a:ext cx="845193" cy="845190"/>
          </a:xfrm>
          <a:prstGeom prst="ellipse">
            <a:avLst/>
          </a:prstGeom>
          <a:solidFill>
            <a:srgbClr val="FFEC43"/>
          </a:solidFill>
          <a:ln w="73025">
            <a:solidFill>
              <a:srgbClr val="6B0204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359" name="椭圆 33"/>
          <p:cNvSpPr/>
          <p:nvPr/>
        </p:nvSpPr>
        <p:spPr>
          <a:xfrm>
            <a:off x="11081766" y="1006259"/>
            <a:ext cx="250193" cy="250193"/>
          </a:xfrm>
          <a:prstGeom prst="ellipse">
            <a:avLst/>
          </a:prstGeom>
          <a:solidFill>
            <a:srgbClr val="FFC700"/>
          </a:solidFill>
          <a:ln w="69850">
            <a:solidFill>
              <a:srgbClr val="6B0204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360" name="椭圆 34"/>
          <p:cNvSpPr/>
          <p:nvPr/>
        </p:nvSpPr>
        <p:spPr>
          <a:xfrm>
            <a:off x="1270885" y="943610"/>
            <a:ext cx="250193" cy="250193"/>
          </a:xfrm>
          <a:prstGeom prst="ellipse">
            <a:avLst/>
          </a:prstGeom>
          <a:solidFill>
            <a:srgbClr val="FFC700"/>
          </a:solidFill>
          <a:ln w="69850">
            <a:solidFill>
              <a:srgbClr val="6B0204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361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巩固与拓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8" name="矩形 43"/>
          <p:cNvSpPr/>
          <p:nvPr/>
        </p:nvSpPr>
        <p:spPr>
          <a:xfrm>
            <a:off x="0" y="-6468"/>
            <a:ext cx="12192000" cy="6858001"/>
          </a:xfrm>
          <a:prstGeom prst="rect">
            <a:avLst/>
          </a:prstGeom>
          <a:solidFill>
            <a:srgbClr val="FFFAEB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grpSp>
        <p:nvGrpSpPr>
          <p:cNvPr id="1371" name="组合 3"/>
          <p:cNvGrpSpPr/>
          <p:nvPr/>
        </p:nvGrpSpPr>
        <p:grpSpPr>
          <a:xfrm>
            <a:off x="642996" y="633595"/>
            <a:ext cx="10933022" cy="5693986"/>
            <a:chOff x="0" y="0"/>
            <a:chExt cx="10933021" cy="5693984"/>
          </a:xfrm>
        </p:grpSpPr>
        <p:sp>
          <p:nvSpPr>
            <p:cNvPr id="1369" name="矩形: 对角圆角 21"/>
            <p:cNvSpPr/>
            <p:nvPr/>
          </p:nvSpPr>
          <p:spPr>
            <a:xfrm>
              <a:off x="119953" y="142046"/>
              <a:ext cx="10813068" cy="55519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48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772" y="21600"/>
                    <a:pt x="19752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828" y="0"/>
                    <a:pt x="1848" y="0"/>
                  </a:cubicBezTo>
                  <a:close/>
                </a:path>
              </a:pathLst>
            </a:custGeom>
            <a:noFill/>
            <a:ln w="57150" cap="flat">
              <a:solidFill>
                <a:schemeClr val="accent4"/>
              </a:solidFill>
              <a:prstDash val="dash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370" name="矩形: 对角圆角 42"/>
            <p:cNvSpPr/>
            <p:nvPr/>
          </p:nvSpPr>
          <p:spPr>
            <a:xfrm>
              <a:off x="-1" y="-1"/>
              <a:ext cx="10813068" cy="55519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48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772" y="21600"/>
                    <a:pt x="19752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828" y="0"/>
                    <a:pt x="1848" y="0"/>
                  </a:cubicBezTo>
                  <a:close/>
                </a:path>
              </a:pathLst>
            </a:custGeom>
            <a:solidFill>
              <a:srgbClr val="FFFFFF"/>
            </a:solidFill>
            <a:ln w="57150" cap="flat">
              <a:solidFill>
                <a:srgbClr val="6B0204"/>
              </a:solidFill>
              <a:prstDash val="sysDash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</p:grpSp>
      <p:sp>
        <p:nvSpPr>
          <p:cNvPr id="1372" name="椭圆 1"/>
          <p:cNvSpPr/>
          <p:nvPr/>
        </p:nvSpPr>
        <p:spPr>
          <a:xfrm>
            <a:off x="563877" y="225013"/>
            <a:ext cx="264801" cy="264801"/>
          </a:xfrm>
          <a:prstGeom prst="ellipse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373" name="椭圆 5"/>
          <p:cNvSpPr/>
          <p:nvPr/>
        </p:nvSpPr>
        <p:spPr>
          <a:xfrm>
            <a:off x="1371895" y="251978"/>
            <a:ext cx="210871" cy="210870"/>
          </a:xfrm>
          <a:prstGeom prst="ellipse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374" name="椭圆 6"/>
          <p:cNvSpPr/>
          <p:nvPr/>
        </p:nvSpPr>
        <p:spPr>
          <a:xfrm>
            <a:off x="2125977" y="293504"/>
            <a:ext cx="127823" cy="127823"/>
          </a:xfrm>
          <a:prstGeom prst="ellipse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grpSp>
        <p:nvGrpSpPr>
          <p:cNvPr id="1378" name="组合 2"/>
          <p:cNvGrpSpPr/>
          <p:nvPr/>
        </p:nvGrpSpPr>
        <p:grpSpPr>
          <a:xfrm>
            <a:off x="9964777" y="6424533"/>
            <a:ext cx="1689925" cy="264805"/>
            <a:chOff x="-1" y="0"/>
            <a:chExt cx="1689924" cy="264803"/>
          </a:xfrm>
        </p:grpSpPr>
        <p:sp>
          <p:nvSpPr>
            <p:cNvPr id="1375" name="椭圆 7"/>
            <p:cNvSpPr/>
            <p:nvPr/>
          </p:nvSpPr>
          <p:spPr>
            <a:xfrm flipH="1">
              <a:off x="1425120" y="-1"/>
              <a:ext cx="264803" cy="264804"/>
            </a:xfrm>
            <a:prstGeom prst="ellipse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376" name="椭圆 8"/>
            <p:cNvSpPr/>
            <p:nvPr/>
          </p:nvSpPr>
          <p:spPr>
            <a:xfrm flipH="1">
              <a:off x="671036" y="26966"/>
              <a:ext cx="210869" cy="210871"/>
            </a:xfrm>
            <a:prstGeom prst="ellipse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377" name="椭圆 10"/>
            <p:cNvSpPr/>
            <p:nvPr/>
          </p:nvSpPr>
          <p:spPr>
            <a:xfrm flipH="1">
              <a:off x="-2" y="68490"/>
              <a:ext cx="127821" cy="127823"/>
            </a:xfrm>
            <a:prstGeom prst="ellipse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</p:grpSp>
      <p:pic>
        <p:nvPicPr>
          <p:cNvPr id="1379" name="图片 13" descr="图片 1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219235" y="4788641"/>
            <a:ext cx="2904017" cy="1936009"/>
          </a:xfrm>
          <a:prstGeom prst="rect">
            <a:avLst/>
          </a:prstGeom>
          <a:ln w="12700">
            <a:miter lim="400000"/>
          </a:ln>
        </p:spPr>
      </p:pic>
      <p:sp>
        <p:nvSpPr>
          <p:cNvPr id="1380" name="巩固与拓展"/>
          <p:cNvSpPr txBox="1"/>
          <p:nvPr/>
        </p:nvSpPr>
        <p:spPr>
          <a:xfrm>
            <a:off x="4878404" y="511734"/>
            <a:ext cx="3637089" cy="15185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 anchor="ctr">
            <a:normAutofit fontScale="100000" lnSpcReduction="0"/>
          </a:bodyPr>
          <a:lstStyle>
            <a:lvl1pPr>
              <a:defRPr b="1" spc="200" sz="3200">
                <a:solidFill>
                  <a:srgbClr val="61110B"/>
                </a:solidFill>
                <a:latin typeface="微软雅黑"/>
                <a:ea typeface="微软雅黑"/>
                <a:cs typeface="微软雅黑"/>
                <a:sym typeface="微软雅黑"/>
              </a:defRPr>
            </a:lvl1pPr>
          </a:lstStyle>
          <a:p>
            <a:pPr/>
            <a:r>
              <a:t>巩固与拓展</a:t>
            </a:r>
          </a:p>
        </p:txBody>
      </p:sp>
      <p:sp>
        <p:nvSpPr>
          <p:cNvPr id="1381" name="矩形 11"/>
          <p:cNvSpPr/>
          <p:nvPr/>
        </p:nvSpPr>
        <p:spPr>
          <a:xfrm>
            <a:off x="3624286" y="1248822"/>
            <a:ext cx="1110345" cy="44352"/>
          </a:xfrm>
          <a:prstGeom prst="rect">
            <a:avLst/>
          </a:prstGeom>
          <a:solidFill>
            <a:srgbClr val="6B0204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6B0204"/>
                </a:solidFill>
              </a:defRPr>
            </a:pPr>
          </a:p>
        </p:txBody>
      </p:sp>
      <p:sp>
        <p:nvSpPr>
          <p:cNvPr id="1382" name="矩形 12"/>
          <p:cNvSpPr/>
          <p:nvPr/>
        </p:nvSpPr>
        <p:spPr>
          <a:xfrm>
            <a:off x="7263848" y="1247784"/>
            <a:ext cx="1110344" cy="44352"/>
          </a:xfrm>
          <a:prstGeom prst="rect">
            <a:avLst/>
          </a:prstGeom>
          <a:solidFill>
            <a:srgbClr val="6B0204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6B0204"/>
                </a:solidFill>
              </a:defRPr>
            </a:pPr>
          </a:p>
        </p:txBody>
      </p:sp>
      <p:sp>
        <p:nvSpPr>
          <p:cNvPr id="1383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总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0" name="矩形 43"/>
          <p:cNvSpPr/>
          <p:nvPr/>
        </p:nvSpPr>
        <p:spPr>
          <a:xfrm>
            <a:off x="0" y="-6468"/>
            <a:ext cx="12192000" cy="6858001"/>
          </a:xfrm>
          <a:prstGeom prst="rect">
            <a:avLst/>
          </a:prstGeom>
          <a:solidFill>
            <a:srgbClr val="FFFAEB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grpSp>
        <p:nvGrpSpPr>
          <p:cNvPr id="1393" name="组合 3"/>
          <p:cNvGrpSpPr/>
          <p:nvPr/>
        </p:nvGrpSpPr>
        <p:grpSpPr>
          <a:xfrm>
            <a:off x="642996" y="633595"/>
            <a:ext cx="10933022" cy="5693986"/>
            <a:chOff x="0" y="0"/>
            <a:chExt cx="10933021" cy="5693984"/>
          </a:xfrm>
        </p:grpSpPr>
        <p:sp>
          <p:nvSpPr>
            <p:cNvPr id="1391" name="矩形: 对角圆角 21"/>
            <p:cNvSpPr/>
            <p:nvPr/>
          </p:nvSpPr>
          <p:spPr>
            <a:xfrm>
              <a:off x="119953" y="142046"/>
              <a:ext cx="10813068" cy="55519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48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772" y="21600"/>
                    <a:pt x="19752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828" y="0"/>
                    <a:pt x="1848" y="0"/>
                  </a:cubicBezTo>
                  <a:close/>
                </a:path>
              </a:pathLst>
            </a:custGeom>
            <a:noFill/>
            <a:ln w="57150" cap="flat">
              <a:solidFill>
                <a:schemeClr val="accent4"/>
              </a:solidFill>
              <a:prstDash val="dash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392" name="矩形: 对角圆角 42"/>
            <p:cNvSpPr/>
            <p:nvPr/>
          </p:nvSpPr>
          <p:spPr>
            <a:xfrm>
              <a:off x="-1" y="-1"/>
              <a:ext cx="10813068" cy="55519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48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772" y="21600"/>
                    <a:pt x="19752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828" y="0"/>
                    <a:pt x="1848" y="0"/>
                  </a:cubicBezTo>
                  <a:close/>
                </a:path>
              </a:pathLst>
            </a:custGeom>
            <a:solidFill>
              <a:srgbClr val="FFFFFF"/>
            </a:solidFill>
            <a:ln w="57150" cap="flat">
              <a:solidFill>
                <a:srgbClr val="6B0204"/>
              </a:solidFill>
              <a:prstDash val="sysDash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</p:grpSp>
      <p:sp>
        <p:nvSpPr>
          <p:cNvPr id="1394" name="椭圆 1"/>
          <p:cNvSpPr/>
          <p:nvPr/>
        </p:nvSpPr>
        <p:spPr>
          <a:xfrm>
            <a:off x="563877" y="225013"/>
            <a:ext cx="264801" cy="264801"/>
          </a:xfrm>
          <a:prstGeom prst="ellipse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395" name="椭圆 5"/>
          <p:cNvSpPr/>
          <p:nvPr/>
        </p:nvSpPr>
        <p:spPr>
          <a:xfrm>
            <a:off x="1371895" y="251978"/>
            <a:ext cx="210871" cy="210870"/>
          </a:xfrm>
          <a:prstGeom prst="ellipse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396" name="椭圆 6"/>
          <p:cNvSpPr/>
          <p:nvPr/>
        </p:nvSpPr>
        <p:spPr>
          <a:xfrm>
            <a:off x="2125977" y="293504"/>
            <a:ext cx="127823" cy="127823"/>
          </a:xfrm>
          <a:prstGeom prst="ellipse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grpSp>
        <p:nvGrpSpPr>
          <p:cNvPr id="1400" name="组合 2"/>
          <p:cNvGrpSpPr/>
          <p:nvPr/>
        </p:nvGrpSpPr>
        <p:grpSpPr>
          <a:xfrm>
            <a:off x="9964777" y="6424533"/>
            <a:ext cx="1689925" cy="264805"/>
            <a:chOff x="-1" y="0"/>
            <a:chExt cx="1689924" cy="264803"/>
          </a:xfrm>
        </p:grpSpPr>
        <p:sp>
          <p:nvSpPr>
            <p:cNvPr id="1397" name="椭圆 7"/>
            <p:cNvSpPr/>
            <p:nvPr/>
          </p:nvSpPr>
          <p:spPr>
            <a:xfrm flipH="1">
              <a:off x="1425120" y="-1"/>
              <a:ext cx="264803" cy="264804"/>
            </a:xfrm>
            <a:prstGeom prst="ellipse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398" name="椭圆 8"/>
            <p:cNvSpPr/>
            <p:nvPr/>
          </p:nvSpPr>
          <p:spPr>
            <a:xfrm flipH="1">
              <a:off x="671036" y="26966"/>
              <a:ext cx="210869" cy="210871"/>
            </a:xfrm>
            <a:prstGeom prst="ellipse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399" name="椭圆 10"/>
            <p:cNvSpPr/>
            <p:nvPr/>
          </p:nvSpPr>
          <p:spPr>
            <a:xfrm flipH="1">
              <a:off x="-2" y="68490"/>
              <a:ext cx="127821" cy="127823"/>
            </a:xfrm>
            <a:prstGeom prst="ellipse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</p:grpSp>
      <p:pic>
        <p:nvPicPr>
          <p:cNvPr id="1401" name="图片 13" descr="图片 1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219235" y="4788641"/>
            <a:ext cx="2904017" cy="1936009"/>
          </a:xfrm>
          <a:prstGeom prst="rect">
            <a:avLst/>
          </a:prstGeom>
          <a:ln w="12700">
            <a:miter lim="400000"/>
          </a:ln>
        </p:spPr>
      </p:pic>
      <p:sp>
        <p:nvSpPr>
          <p:cNvPr id="1402" name="总结"/>
          <p:cNvSpPr txBox="1"/>
          <p:nvPr/>
        </p:nvSpPr>
        <p:spPr>
          <a:xfrm>
            <a:off x="5514268" y="511734"/>
            <a:ext cx="3637089" cy="15185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 anchor="ctr">
            <a:normAutofit fontScale="100000" lnSpcReduction="0"/>
          </a:bodyPr>
          <a:lstStyle>
            <a:lvl1pPr>
              <a:defRPr b="1" spc="200" sz="3200">
                <a:solidFill>
                  <a:srgbClr val="61110B"/>
                </a:solidFill>
                <a:latin typeface="微软雅黑"/>
                <a:ea typeface="微软雅黑"/>
                <a:cs typeface="微软雅黑"/>
                <a:sym typeface="微软雅黑"/>
              </a:defRPr>
            </a:lvl1pPr>
          </a:lstStyle>
          <a:p>
            <a:pPr/>
            <a:r>
              <a:t>总结</a:t>
            </a:r>
          </a:p>
        </p:txBody>
      </p:sp>
      <p:sp>
        <p:nvSpPr>
          <p:cNvPr id="1403" name="矩形 11"/>
          <p:cNvSpPr/>
          <p:nvPr/>
        </p:nvSpPr>
        <p:spPr>
          <a:xfrm>
            <a:off x="3624286" y="1248822"/>
            <a:ext cx="1110345" cy="44352"/>
          </a:xfrm>
          <a:prstGeom prst="rect">
            <a:avLst/>
          </a:prstGeom>
          <a:solidFill>
            <a:srgbClr val="6B0204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6B0204"/>
                </a:solidFill>
              </a:defRPr>
            </a:pPr>
          </a:p>
        </p:txBody>
      </p:sp>
      <p:sp>
        <p:nvSpPr>
          <p:cNvPr id="1404" name="矩形 12"/>
          <p:cNvSpPr/>
          <p:nvPr/>
        </p:nvSpPr>
        <p:spPr>
          <a:xfrm>
            <a:off x="7263848" y="1247784"/>
            <a:ext cx="1110344" cy="44352"/>
          </a:xfrm>
          <a:prstGeom prst="rect">
            <a:avLst/>
          </a:prstGeom>
          <a:solidFill>
            <a:srgbClr val="6B0204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6B0204"/>
                </a:solidFill>
              </a:defRPr>
            </a:pPr>
          </a:p>
        </p:txBody>
      </p:sp>
      <p:sp>
        <p:nvSpPr>
          <p:cNvPr id="1405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结束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2" name="矩形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AEB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grpSp>
        <p:nvGrpSpPr>
          <p:cNvPr id="1415" name="组合 3"/>
          <p:cNvGrpSpPr/>
          <p:nvPr/>
        </p:nvGrpSpPr>
        <p:grpSpPr>
          <a:xfrm>
            <a:off x="839781" y="550700"/>
            <a:ext cx="10512436" cy="5175685"/>
            <a:chOff x="-1" y="0"/>
            <a:chExt cx="10512435" cy="5175684"/>
          </a:xfrm>
        </p:grpSpPr>
        <p:sp>
          <p:nvSpPr>
            <p:cNvPr id="1413" name="圆角矩形 3"/>
            <p:cNvSpPr/>
            <p:nvPr/>
          </p:nvSpPr>
          <p:spPr>
            <a:xfrm>
              <a:off x="203037" y="-1"/>
              <a:ext cx="10309398" cy="5175685"/>
            </a:xfrm>
            <a:prstGeom prst="roundRect">
              <a:avLst>
                <a:gd name="adj" fmla="val 6443"/>
              </a:avLst>
            </a:prstGeom>
            <a:solidFill>
              <a:srgbClr val="FFD200"/>
            </a:solidFill>
            <a:ln w="38100" cap="flat">
              <a:solidFill>
                <a:srgbClr val="6B0204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414" name="圆角矩形 5"/>
            <p:cNvSpPr/>
            <p:nvPr/>
          </p:nvSpPr>
          <p:spPr>
            <a:xfrm>
              <a:off x="-2" y="170427"/>
              <a:ext cx="10309398" cy="5005254"/>
            </a:xfrm>
            <a:prstGeom prst="roundRect">
              <a:avLst>
                <a:gd name="adj" fmla="val 4379"/>
              </a:avLst>
            </a:prstGeom>
            <a:solidFill>
              <a:srgbClr val="FFFFFF"/>
            </a:solidFill>
            <a:ln w="38100" cap="flat">
              <a:solidFill>
                <a:srgbClr val="6B0204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</p:grpSp>
      <p:sp>
        <p:nvSpPr>
          <p:cNvPr id="1416" name="椭圆 6"/>
          <p:cNvSpPr/>
          <p:nvPr/>
        </p:nvSpPr>
        <p:spPr>
          <a:xfrm>
            <a:off x="435926" y="896778"/>
            <a:ext cx="250193" cy="250193"/>
          </a:xfrm>
          <a:prstGeom prst="ellipse">
            <a:avLst/>
          </a:prstGeom>
          <a:solidFill>
            <a:srgbClr val="FFC700"/>
          </a:solidFill>
          <a:ln w="69850">
            <a:solidFill>
              <a:srgbClr val="6B0204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grpSp>
        <p:nvGrpSpPr>
          <p:cNvPr id="1421" name="组合 8"/>
          <p:cNvGrpSpPr/>
          <p:nvPr/>
        </p:nvGrpSpPr>
        <p:grpSpPr>
          <a:xfrm>
            <a:off x="1693855" y="-117259"/>
            <a:ext cx="268302" cy="1193111"/>
            <a:chOff x="-1" y="-1"/>
            <a:chExt cx="268301" cy="1193109"/>
          </a:xfrm>
        </p:grpSpPr>
        <p:sp>
          <p:nvSpPr>
            <p:cNvPr id="1417" name="矩形 9"/>
            <p:cNvSpPr/>
            <p:nvPr/>
          </p:nvSpPr>
          <p:spPr>
            <a:xfrm>
              <a:off x="44048" y="-2"/>
              <a:ext cx="180200" cy="1045205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6B0204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grpSp>
          <p:nvGrpSpPr>
            <p:cNvPr id="1420" name="组合 10"/>
            <p:cNvGrpSpPr/>
            <p:nvPr/>
          </p:nvGrpSpPr>
          <p:grpSpPr>
            <a:xfrm>
              <a:off x="-2" y="887432"/>
              <a:ext cx="268302" cy="305677"/>
              <a:chOff x="-1" y="-1"/>
              <a:chExt cx="268301" cy="305676"/>
            </a:xfrm>
          </p:grpSpPr>
          <p:sp>
            <p:nvSpPr>
              <p:cNvPr id="1418" name="椭圆 11"/>
              <p:cNvSpPr/>
              <p:nvPr/>
            </p:nvSpPr>
            <p:spPr>
              <a:xfrm>
                <a:off x="20022" y="-2"/>
                <a:ext cx="248279" cy="305678"/>
              </a:xfrm>
              <a:prstGeom prst="ellipse">
                <a:avLst/>
              </a:prstGeom>
              <a:solidFill>
                <a:srgbClr val="6B0204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419" name="椭圆 12"/>
              <p:cNvSpPr/>
              <p:nvPr/>
            </p:nvSpPr>
            <p:spPr>
              <a:xfrm>
                <a:off x="-2" y="-2"/>
                <a:ext cx="248280" cy="305678"/>
              </a:xfrm>
              <a:prstGeom prst="ellipse">
                <a:avLst/>
              </a:prstGeom>
              <a:solidFill>
                <a:srgbClr val="FFD200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</p:grpSp>
      </p:grpSp>
      <p:grpSp>
        <p:nvGrpSpPr>
          <p:cNvPr id="1426" name="组合 13"/>
          <p:cNvGrpSpPr/>
          <p:nvPr/>
        </p:nvGrpSpPr>
        <p:grpSpPr>
          <a:xfrm>
            <a:off x="3396672" y="-117259"/>
            <a:ext cx="268301" cy="1193111"/>
            <a:chOff x="-1" y="-1"/>
            <a:chExt cx="268299" cy="1193109"/>
          </a:xfrm>
        </p:grpSpPr>
        <p:sp>
          <p:nvSpPr>
            <p:cNvPr id="1422" name="矩形 14"/>
            <p:cNvSpPr/>
            <p:nvPr/>
          </p:nvSpPr>
          <p:spPr>
            <a:xfrm>
              <a:off x="44048" y="-2"/>
              <a:ext cx="180198" cy="1045205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6B0204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grpSp>
          <p:nvGrpSpPr>
            <p:cNvPr id="1425" name="组合 15"/>
            <p:cNvGrpSpPr/>
            <p:nvPr/>
          </p:nvGrpSpPr>
          <p:grpSpPr>
            <a:xfrm>
              <a:off x="-2" y="887432"/>
              <a:ext cx="268300" cy="305677"/>
              <a:chOff x="0" y="-1"/>
              <a:chExt cx="268299" cy="305676"/>
            </a:xfrm>
          </p:grpSpPr>
          <p:sp>
            <p:nvSpPr>
              <p:cNvPr id="1423" name="椭圆 16"/>
              <p:cNvSpPr/>
              <p:nvPr/>
            </p:nvSpPr>
            <p:spPr>
              <a:xfrm>
                <a:off x="20022" y="-2"/>
                <a:ext cx="248277" cy="305678"/>
              </a:xfrm>
              <a:prstGeom prst="ellipse">
                <a:avLst/>
              </a:prstGeom>
              <a:solidFill>
                <a:srgbClr val="6B0204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424" name="椭圆 17"/>
              <p:cNvSpPr/>
              <p:nvPr/>
            </p:nvSpPr>
            <p:spPr>
              <a:xfrm>
                <a:off x="-1" y="-2"/>
                <a:ext cx="248277" cy="305678"/>
              </a:xfrm>
              <a:prstGeom prst="ellipse">
                <a:avLst/>
              </a:prstGeom>
              <a:solidFill>
                <a:srgbClr val="FFD200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</p:grpSp>
      </p:grpSp>
      <p:grpSp>
        <p:nvGrpSpPr>
          <p:cNvPr id="1431" name="组合 18"/>
          <p:cNvGrpSpPr/>
          <p:nvPr/>
        </p:nvGrpSpPr>
        <p:grpSpPr>
          <a:xfrm>
            <a:off x="5099489" y="-117259"/>
            <a:ext cx="268301" cy="1193111"/>
            <a:chOff x="-2" y="-1"/>
            <a:chExt cx="268299" cy="1193109"/>
          </a:xfrm>
        </p:grpSpPr>
        <p:sp>
          <p:nvSpPr>
            <p:cNvPr id="1427" name="矩形 19"/>
            <p:cNvSpPr/>
            <p:nvPr/>
          </p:nvSpPr>
          <p:spPr>
            <a:xfrm>
              <a:off x="44049" y="-2"/>
              <a:ext cx="180197" cy="1045205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6B0204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grpSp>
          <p:nvGrpSpPr>
            <p:cNvPr id="1430" name="组合 20"/>
            <p:cNvGrpSpPr/>
            <p:nvPr/>
          </p:nvGrpSpPr>
          <p:grpSpPr>
            <a:xfrm>
              <a:off x="-3" y="887432"/>
              <a:ext cx="268301" cy="305677"/>
              <a:chOff x="-1" y="-1"/>
              <a:chExt cx="268299" cy="305676"/>
            </a:xfrm>
          </p:grpSpPr>
          <p:sp>
            <p:nvSpPr>
              <p:cNvPr id="1428" name="椭圆 21"/>
              <p:cNvSpPr/>
              <p:nvPr/>
            </p:nvSpPr>
            <p:spPr>
              <a:xfrm>
                <a:off x="20022" y="-2"/>
                <a:ext cx="248277" cy="305678"/>
              </a:xfrm>
              <a:prstGeom prst="ellipse">
                <a:avLst/>
              </a:prstGeom>
              <a:solidFill>
                <a:srgbClr val="6B0204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429" name="椭圆 22"/>
              <p:cNvSpPr/>
              <p:nvPr/>
            </p:nvSpPr>
            <p:spPr>
              <a:xfrm>
                <a:off x="-2" y="-2"/>
                <a:ext cx="248277" cy="305678"/>
              </a:xfrm>
              <a:prstGeom prst="ellipse">
                <a:avLst/>
              </a:prstGeom>
              <a:solidFill>
                <a:srgbClr val="FFD200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</p:grpSp>
      </p:grpSp>
      <p:grpSp>
        <p:nvGrpSpPr>
          <p:cNvPr id="1436" name="组合 23"/>
          <p:cNvGrpSpPr/>
          <p:nvPr/>
        </p:nvGrpSpPr>
        <p:grpSpPr>
          <a:xfrm>
            <a:off x="6802306" y="-117259"/>
            <a:ext cx="268300" cy="1193111"/>
            <a:chOff x="-2" y="-1"/>
            <a:chExt cx="268299" cy="1193109"/>
          </a:xfrm>
        </p:grpSpPr>
        <p:sp>
          <p:nvSpPr>
            <p:cNvPr id="1432" name="矩形 24"/>
            <p:cNvSpPr/>
            <p:nvPr/>
          </p:nvSpPr>
          <p:spPr>
            <a:xfrm>
              <a:off x="44049" y="-2"/>
              <a:ext cx="180197" cy="1045205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6B0204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grpSp>
          <p:nvGrpSpPr>
            <p:cNvPr id="1435" name="组合 25"/>
            <p:cNvGrpSpPr/>
            <p:nvPr/>
          </p:nvGrpSpPr>
          <p:grpSpPr>
            <a:xfrm>
              <a:off x="-3" y="887432"/>
              <a:ext cx="268301" cy="305677"/>
              <a:chOff x="-1" y="-1"/>
              <a:chExt cx="268299" cy="305676"/>
            </a:xfrm>
          </p:grpSpPr>
          <p:sp>
            <p:nvSpPr>
              <p:cNvPr id="1433" name="椭圆 26"/>
              <p:cNvSpPr/>
              <p:nvPr/>
            </p:nvSpPr>
            <p:spPr>
              <a:xfrm>
                <a:off x="20022" y="-2"/>
                <a:ext cx="248277" cy="305678"/>
              </a:xfrm>
              <a:prstGeom prst="ellipse">
                <a:avLst/>
              </a:prstGeom>
              <a:solidFill>
                <a:srgbClr val="6B0204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434" name="椭圆 27"/>
              <p:cNvSpPr/>
              <p:nvPr/>
            </p:nvSpPr>
            <p:spPr>
              <a:xfrm>
                <a:off x="-2" y="-2"/>
                <a:ext cx="248277" cy="305678"/>
              </a:xfrm>
              <a:prstGeom prst="ellipse">
                <a:avLst/>
              </a:prstGeom>
              <a:solidFill>
                <a:srgbClr val="FFD200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</p:grpSp>
      </p:grpSp>
      <p:grpSp>
        <p:nvGrpSpPr>
          <p:cNvPr id="1441" name="组合 28"/>
          <p:cNvGrpSpPr/>
          <p:nvPr/>
        </p:nvGrpSpPr>
        <p:grpSpPr>
          <a:xfrm>
            <a:off x="8505120" y="-117259"/>
            <a:ext cx="268300" cy="1193111"/>
            <a:chOff x="-1" y="-1"/>
            <a:chExt cx="268299" cy="1193109"/>
          </a:xfrm>
        </p:grpSpPr>
        <p:sp>
          <p:nvSpPr>
            <p:cNvPr id="1437" name="矩形 29"/>
            <p:cNvSpPr/>
            <p:nvPr/>
          </p:nvSpPr>
          <p:spPr>
            <a:xfrm>
              <a:off x="44048" y="-2"/>
              <a:ext cx="180198" cy="1045205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6B0204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grpSp>
          <p:nvGrpSpPr>
            <p:cNvPr id="1440" name="组合 30"/>
            <p:cNvGrpSpPr/>
            <p:nvPr/>
          </p:nvGrpSpPr>
          <p:grpSpPr>
            <a:xfrm>
              <a:off x="-2" y="887432"/>
              <a:ext cx="268300" cy="305677"/>
              <a:chOff x="0" y="-1"/>
              <a:chExt cx="268299" cy="305676"/>
            </a:xfrm>
          </p:grpSpPr>
          <p:sp>
            <p:nvSpPr>
              <p:cNvPr id="1438" name="椭圆 31"/>
              <p:cNvSpPr/>
              <p:nvPr/>
            </p:nvSpPr>
            <p:spPr>
              <a:xfrm>
                <a:off x="20022" y="-2"/>
                <a:ext cx="248277" cy="305678"/>
              </a:xfrm>
              <a:prstGeom prst="ellipse">
                <a:avLst/>
              </a:prstGeom>
              <a:solidFill>
                <a:srgbClr val="6B0204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439" name="椭圆 32"/>
              <p:cNvSpPr/>
              <p:nvPr/>
            </p:nvSpPr>
            <p:spPr>
              <a:xfrm>
                <a:off x="-1" y="-2"/>
                <a:ext cx="248277" cy="305678"/>
              </a:xfrm>
              <a:prstGeom prst="ellipse">
                <a:avLst/>
              </a:prstGeom>
              <a:solidFill>
                <a:srgbClr val="FFD200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</p:grpSp>
      </p:grpSp>
      <p:grpSp>
        <p:nvGrpSpPr>
          <p:cNvPr id="1446" name="组合 33"/>
          <p:cNvGrpSpPr/>
          <p:nvPr/>
        </p:nvGrpSpPr>
        <p:grpSpPr>
          <a:xfrm>
            <a:off x="10207937" y="-117259"/>
            <a:ext cx="268300" cy="1193111"/>
            <a:chOff x="-2" y="-1"/>
            <a:chExt cx="268299" cy="1193109"/>
          </a:xfrm>
        </p:grpSpPr>
        <p:sp>
          <p:nvSpPr>
            <p:cNvPr id="1442" name="矩形 34"/>
            <p:cNvSpPr/>
            <p:nvPr/>
          </p:nvSpPr>
          <p:spPr>
            <a:xfrm>
              <a:off x="44049" y="-2"/>
              <a:ext cx="180197" cy="1045205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6B0204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grpSp>
          <p:nvGrpSpPr>
            <p:cNvPr id="1445" name="组合 35"/>
            <p:cNvGrpSpPr/>
            <p:nvPr/>
          </p:nvGrpSpPr>
          <p:grpSpPr>
            <a:xfrm>
              <a:off x="-3" y="887432"/>
              <a:ext cx="268301" cy="305677"/>
              <a:chOff x="-1" y="-1"/>
              <a:chExt cx="268299" cy="305676"/>
            </a:xfrm>
          </p:grpSpPr>
          <p:sp>
            <p:nvSpPr>
              <p:cNvPr id="1443" name="椭圆 36"/>
              <p:cNvSpPr/>
              <p:nvPr/>
            </p:nvSpPr>
            <p:spPr>
              <a:xfrm>
                <a:off x="20022" y="-2"/>
                <a:ext cx="248277" cy="305678"/>
              </a:xfrm>
              <a:prstGeom prst="ellipse">
                <a:avLst/>
              </a:prstGeom>
              <a:solidFill>
                <a:srgbClr val="6B0204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444" name="椭圆 37"/>
              <p:cNvSpPr/>
              <p:nvPr/>
            </p:nvSpPr>
            <p:spPr>
              <a:xfrm>
                <a:off x="-2" y="-2"/>
                <a:ext cx="248277" cy="305678"/>
              </a:xfrm>
              <a:prstGeom prst="ellipse">
                <a:avLst/>
              </a:prstGeom>
              <a:solidFill>
                <a:srgbClr val="FFD200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</p:grpSp>
      </p:grpSp>
      <p:pic>
        <p:nvPicPr>
          <p:cNvPr id="1447" name="图片 39" descr="图片 39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0440" y="4738065"/>
            <a:ext cx="1604603" cy="1604603"/>
          </a:xfrm>
          <a:prstGeom prst="rect">
            <a:avLst/>
          </a:prstGeom>
          <a:ln w="12700">
            <a:miter lim="400000"/>
          </a:ln>
        </p:spPr>
      </p:pic>
      <p:sp>
        <p:nvSpPr>
          <p:cNvPr id="1448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自定义版式_1 拷贝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5" name="矩形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AEB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456" name="圆角矩形 3"/>
          <p:cNvSpPr/>
          <p:nvPr/>
        </p:nvSpPr>
        <p:spPr>
          <a:xfrm>
            <a:off x="1270885" y="470533"/>
            <a:ext cx="10007987" cy="5887726"/>
          </a:xfrm>
          <a:prstGeom prst="roundRect">
            <a:avLst>
              <a:gd name="adj" fmla="val 6443"/>
            </a:avLst>
          </a:prstGeom>
          <a:solidFill>
            <a:srgbClr val="FFD200"/>
          </a:solidFill>
          <a:ln w="38100">
            <a:solidFill>
              <a:srgbClr val="6B0204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457" name="圆角矩形 5"/>
          <p:cNvSpPr/>
          <p:nvPr/>
        </p:nvSpPr>
        <p:spPr>
          <a:xfrm>
            <a:off x="1073783" y="664407"/>
            <a:ext cx="10007987" cy="5693851"/>
          </a:xfrm>
          <a:prstGeom prst="roundRect">
            <a:avLst>
              <a:gd name="adj" fmla="val 4379"/>
            </a:avLst>
          </a:prstGeom>
          <a:solidFill>
            <a:srgbClr val="FFFFFF"/>
          </a:solidFill>
          <a:ln w="38100">
            <a:solidFill>
              <a:srgbClr val="6B0204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grpSp>
        <p:nvGrpSpPr>
          <p:cNvPr id="1462" name="组合 6"/>
          <p:cNvGrpSpPr/>
          <p:nvPr/>
        </p:nvGrpSpPr>
        <p:grpSpPr>
          <a:xfrm>
            <a:off x="2257417" y="-71759"/>
            <a:ext cx="240047" cy="1067447"/>
            <a:chOff x="-2" y="0"/>
            <a:chExt cx="240045" cy="1067446"/>
          </a:xfrm>
        </p:grpSpPr>
        <p:sp>
          <p:nvSpPr>
            <p:cNvPr id="1458" name="矩形 7"/>
            <p:cNvSpPr/>
            <p:nvPr/>
          </p:nvSpPr>
          <p:spPr>
            <a:xfrm>
              <a:off x="39411" y="-1"/>
              <a:ext cx="161219" cy="935115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6B0204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grpSp>
          <p:nvGrpSpPr>
            <p:cNvPr id="1461" name="组合 8"/>
            <p:cNvGrpSpPr/>
            <p:nvPr/>
          </p:nvGrpSpPr>
          <p:grpSpPr>
            <a:xfrm>
              <a:off x="-3" y="793959"/>
              <a:ext cx="240047" cy="273487"/>
              <a:chOff x="-1" y="-1"/>
              <a:chExt cx="240045" cy="273485"/>
            </a:xfrm>
          </p:grpSpPr>
          <p:sp>
            <p:nvSpPr>
              <p:cNvPr id="1459" name="椭圆 9"/>
              <p:cNvSpPr/>
              <p:nvPr/>
            </p:nvSpPr>
            <p:spPr>
              <a:xfrm>
                <a:off x="17914" y="-2"/>
                <a:ext cx="222131" cy="273487"/>
              </a:xfrm>
              <a:prstGeom prst="ellipse">
                <a:avLst/>
              </a:prstGeom>
              <a:solidFill>
                <a:srgbClr val="6B0204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460" name="椭圆 10"/>
              <p:cNvSpPr/>
              <p:nvPr/>
            </p:nvSpPr>
            <p:spPr>
              <a:xfrm>
                <a:off x="-2" y="-2"/>
                <a:ext cx="222134" cy="273487"/>
              </a:xfrm>
              <a:prstGeom prst="ellipse">
                <a:avLst/>
              </a:prstGeom>
              <a:solidFill>
                <a:srgbClr val="FFDE83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</p:grpSp>
      </p:grpSp>
      <p:grpSp>
        <p:nvGrpSpPr>
          <p:cNvPr id="1467" name="组合 11"/>
          <p:cNvGrpSpPr/>
          <p:nvPr/>
        </p:nvGrpSpPr>
        <p:grpSpPr>
          <a:xfrm>
            <a:off x="4661527" y="-71759"/>
            <a:ext cx="240047" cy="1067447"/>
            <a:chOff x="-2" y="0"/>
            <a:chExt cx="240045" cy="1067446"/>
          </a:xfrm>
        </p:grpSpPr>
        <p:sp>
          <p:nvSpPr>
            <p:cNvPr id="1463" name="矩形 12"/>
            <p:cNvSpPr/>
            <p:nvPr/>
          </p:nvSpPr>
          <p:spPr>
            <a:xfrm>
              <a:off x="39411" y="-1"/>
              <a:ext cx="161219" cy="935115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6B0204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grpSp>
          <p:nvGrpSpPr>
            <p:cNvPr id="1466" name="组合 13"/>
            <p:cNvGrpSpPr/>
            <p:nvPr/>
          </p:nvGrpSpPr>
          <p:grpSpPr>
            <a:xfrm>
              <a:off x="-3" y="793959"/>
              <a:ext cx="240047" cy="273487"/>
              <a:chOff x="-1" y="-1"/>
              <a:chExt cx="240045" cy="273485"/>
            </a:xfrm>
          </p:grpSpPr>
          <p:sp>
            <p:nvSpPr>
              <p:cNvPr id="1464" name="椭圆 14"/>
              <p:cNvSpPr/>
              <p:nvPr/>
            </p:nvSpPr>
            <p:spPr>
              <a:xfrm>
                <a:off x="17914" y="-2"/>
                <a:ext cx="222131" cy="273487"/>
              </a:xfrm>
              <a:prstGeom prst="ellipse">
                <a:avLst/>
              </a:prstGeom>
              <a:solidFill>
                <a:srgbClr val="6B0204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465" name="椭圆 15"/>
              <p:cNvSpPr/>
              <p:nvPr/>
            </p:nvSpPr>
            <p:spPr>
              <a:xfrm>
                <a:off x="-2" y="-2"/>
                <a:ext cx="222134" cy="273487"/>
              </a:xfrm>
              <a:prstGeom prst="ellipse">
                <a:avLst/>
              </a:prstGeom>
              <a:solidFill>
                <a:srgbClr val="FFDE83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</p:grpSp>
      </p:grpSp>
      <p:grpSp>
        <p:nvGrpSpPr>
          <p:cNvPr id="1472" name="组合 16"/>
          <p:cNvGrpSpPr/>
          <p:nvPr/>
        </p:nvGrpSpPr>
        <p:grpSpPr>
          <a:xfrm>
            <a:off x="7310110" y="-71759"/>
            <a:ext cx="240045" cy="1067447"/>
            <a:chOff x="-2" y="0"/>
            <a:chExt cx="240044" cy="1067446"/>
          </a:xfrm>
        </p:grpSpPr>
        <p:sp>
          <p:nvSpPr>
            <p:cNvPr id="1468" name="矩形 17"/>
            <p:cNvSpPr/>
            <p:nvPr/>
          </p:nvSpPr>
          <p:spPr>
            <a:xfrm>
              <a:off x="39410" y="-1"/>
              <a:ext cx="161221" cy="935115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6B0204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grpSp>
          <p:nvGrpSpPr>
            <p:cNvPr id="1471" name="组合 18"/>
            <p:cNvGrpSpPr/>
            <p:nvPr/>
          </p:nvGrpSpPr>
          <p:grpSpPr>
            <a:xfrm>
              <a:off x="-3" y="793959"/>
              <a:ext cx="240046" cy="273487"/>
              <a:chOff x="-1" y="-1"/>
              <a:chExt cx="240044" cy="273485"/>
            </a:xfrm>
          </p:grpSpPr>
          <p:sp>
            <p:nvSpPr>
              <p:cNvPr id="1469" name="椭圆 19"/>
              <p:cNvSpPr/>
              <p:nvPr/>
            </p:nvSpPr>
            <p:spPr>
              <a:xfrm>
                <a:off x="17913" y="-2"/>
                <a:ext cx="222131" cy="273487"/>
              </a:xfrm>
              <a:prstGeom prst="ellipse">
                <a:avLst/>
              </a:prstGeom>
              <a:solidFill>
                <a:srgbClr val="6B0204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470" name="椭圆 20"/>
              <p:cNvSpPr/>
              <p:nvPr/>
            </p:nvSpPr>
            <p:spPr>
              <a:xfrm>
                <a:off x="-2" y="-2"/>
                <a:ext cx="222134" cy="273487"/>
              </a:xfrm>
              <a:prstGeom prst="ellipse">
                <a:avLst/>
              </a:prstGeom>
              <a:solidFill>
                <a:srgbClr val="FFDE83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</p:grpSp>
      </p:grpSp>
      <p:grpSp>
        <p:nvGrpSpPr>
          <p:cNvPr id="1477" name="组合 21"/>
          <p:cNvGrpSpPr/>
          <p:nvPr/>
        </p:nvGrpSpPr>
        <p:grpSpPr>
          <a:xfrm>
            <a:off x="9645641" y="-71759"/>
            <a:ext cx="240047" cy="1067447"/>
            <a:chOff x="-1" y="0"/>
            <a:chExt cx="240045" cy="1067446"/>
          </a:xfrm>
        </p:grpSpPr>
        <p:sp>
          <p:nvSpPr>
            <p:cNvPr id="1473" name="矩形 22"/>
            <p:cNvSpPr/>
            <p:nvPr/>
          </p:nvSpPr>
          <p:spPr>
            <a:xfrm>
              <a:off x="39411" y="-1"/>
              <a:ext cx="161220" cy="935115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6B0204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grpSp>
          <p:nvGrpSpPr>
            <p:cNvPr id="1476" name="组合 23"/>
            <p:cNvGrpSpPr/>
            <p:nvPr/>
          </p:nvGrpSpPr>
          <p:grpSpPr>
            <a:xfrm>
              <a:off x="-2" y="793959"/>
              <a:ext cx="240046" cy="273487"/>
              <a:chOff x="-1" y="-1"/>
              <a:chExt cx="240045" cy="273485"/>
            </a:xfrm>
          </p:grpSpPr>
          <p:sp>
            <p:nvSpPr>
              <p:cNvPr id="1474" name="椭圆 24"/>
              <p:cNvSpPr/>
              <p:nvPr/>
            </p:nvSpPr>
            <p:spPr>
              <a:xfrm>
                <a:off x="17914" y="-2"/>
                <a:ext cx="222131" cy="273487"/>
              </a:xfrm>
              <a:prstGeom prst="ellipse">
                <a:avLst/>
              </a:prstGeom>
              <a:solidFill>
                <a:srgbClr val="6B0204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475" name="椭圆 25"/>
              <p:cNvSpPr/>
              <p:nvPr/>
            </p:nvSpPr>
            <p:spPr>
              <a:xfrm>
                <a:off x="-2" y="-2"/>
                <a:ext cx="222135" cy="273487"/>
              </a:xfrm>
              <a:prstGeom prst="ellipse">
                <a:avLst/>
              </a:prstGeom>
              <a:solidFill>
                <a:srgbClr val="FFDE83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</p:grpSp>
      </p:grpSp>
      <p:sp>
        <p:nvSpPr>
          <p:cNvPr id="1478" name="椭圆 29"/>
          <p:cNvSpPr/>
          <p:nvPr/>
        </p:nvSpPr>
        <p:spPr>
          <a:xfrm>
            <a:off x="10497363" y="1144796"/>
            <a:ext cx="250193" cy="250193"/>
          </a:xfrm>
          <a:prstGeom prst="ellipse">
            <a:avLst/>
          </a:prstGeom>
          <a:solidFill>
            <a:srgbClr val="6B0204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479" name="椭圆 31"/>
          <p:cNvSpPr/>
          <p:nvPr/>
        </p:nvSpPr>
        <p:spPr>
          <a:xfrm>
            <a:off x="10590072" y="299610"/>
            <a:ext cx="845193" cy="845190"/>
          </a:xfrm>
          <a:prstGeom prst="ellipse">
            <a:avLst/>
          </a:prstGeom>
          <a:solidFill>
            <a:srgbClr val="FFEC43"/>
          </a:solidFill>
          <a:ln w="73025">
            <a:solidFill>
              <a:srgbClr val="6B0204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480" name="椭圆 33"/>
          <p:cNvSpPr/>
          <p:nvPr/>
        </p:nvSpPr>
        <p:spPr>
          <a:xfrm>
            <a:off x="11081766" y="1006259"/>
            <a:ext cx="250193" cy="250193"/>
          </a:xfrm>
          <a:prstGeom prst="ellipse">
            <a:avLst/>
          </a:prstGeom>
          <a:solidFill>
            <a:srgbClr val="FFC700"/>
          </a:solidFill>
          <a:ln w="69850">
            <a:solidFill>
              <a:srgbClr val="6B0204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481" name="椭圆 34"/>
          <p:cNvSpPr/>
          <p:nvPr/>
        </p:nvSpPr>
        <p:spPr>
          <a:xfrm>
            <a:off x="1270885" y="943610"/>
            <a:ext cx="250193" cy="250193"/>
          </a:xfrm>
          <a:prstGeom prst="ellipse">
            <a:avLst/>
          </a:prstGeom>
          <a:solidFill>
            <a:srgbClr val="FFC700"/>
          </a:solidFill>
          <a:ln w="69850">
            <a:solidFill>
              <a:srgbClr val="6B0204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482" name="矩形"/>
          <p:cNvSpPr/>
          <p:nvPr/>
        </p:nvSpPr>
        <p:spPr>
          <a:xfrm>
            <a:off x="4911476" y="2039688"/>
            <a:ext cx="5563381" cy="3256106"/>
          </a:xfrm>
          <a:prstGeom prst="rect">
            <a:avLst/>
          </a:prstGeom>
          <a:ln w="76200">
            <a:solidFill>
              <a:srgbClr val="62100C"/>
            </a:solidFill>
          </a:ln>
        </p:spPr>
        <p:txBody>
          <a:bodyPr lIns="45718" tIns="45718" rIns="45718" bIns="45718" anchor="ctr"/>
          <a:lstStyle/>
          <a:p>
            <a:pPr>
              <a:defRPr sz="1200">
                <a:latin typeface="+mj-lt"/>
                <a:ea typeface="+mj-ea"/>
                <a:cs typeface="+mj-cs"/>
                <a:sym typeface="Helvetica"/>
              </a:defRPr>
            </a:pPr>
          </a:p>
        </p:txBody>
      </p:sp>
      <p:sp>
        <p:nvSpPr>
          <p:cNvPr id="1483" name="正方形"/>
          <p:cNvSpPr/>
          <p:nvPr/>
        </p:nvSpPr>
        <p:spPr>
          <a:xfrm>
            <a:off x="5214775" y="1400455"/>
            <a:ext cx="1067840" cy="1067442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>
              <a:defRPr>
                <a:latin typeface="+mj-lt"/>
                <a:ea typeface="+mj-ea"/>
                <a:cs typeface="+mj-cs"/>
                <a:sym typeface="Helvetica"/>
              </a:defRPr>
            </a:pPr>
          </a:p>
        </p:txBody>
      </p:sp>
      <p:sp>
        <p:nvSpPr>
          <p:cNvPr id="1484" name="正方形"/>
          <p:cNvSpPr/>
          <p:nvPr/>
        </p:nvSpPr>
        <p:spPr>
          <a:xfrm>
            <a:off x="9074019" y="4831183"/>
            <a:ext cx="1067839" cy="1067442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>
              <a:defRPr>
                <a:latin typeface="+mj-lt"/>
                <a:ea typeface="+mj-ea"/>
                <a:cs typeface="+mj-cs"/>
                <a:sym typeface="Helvetica"/>
              </a:defRPr>
            </a:pPr>
          </a:p>
        </p:txBody>
      </p:sp>
      <p:sp>
        <p:nvSpPr>
          <p:cNvPr id="1485" name="“"/>
          <p:cNvSpPr txBox="1"/>
          <p:nvPr/>
        </p:nvSpPr>
        <p:spPr>
          <a:xfrm>
            <a:off x="5258822" y="1207043"/>
            <a:ext cx="949976" cy="29293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20000">
                <a:solidFill>
                  <a:srgbClr val="620F0D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“</a:t>
            </a:r>
          </a:p>
        </p:txBody>
      </p:sp>
      <p:sp>
        <p:nvSpPr>
          <p:cNvPr id="1486" name="”"/>
          <p:cNvSpPr txBox="1"/>
          <p:nvPr/>
        </p:nvSpPr>
        <p:spPr>
          <a:xfrm>
            <a:off x="9118065" y="4430426"/>
            <a:ext cx="949976" cy="2929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20000">
                <a:solidFill>
                  <a:srgbClr val="620F0D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”</a:t>
            </a:r>
          </a:p>
        </p:txBody>
      </p:sp>
      <p:pic>
        <p:nvPicPr>
          <p:cNvPr id="1487" name="图片 15" descr="图片 1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13012" y="-391113"/>
            <a:ext cx="3461574" cy="3461576"/>
          </a:xfrm>
          <a:prstGeom prst="rect">
            <a:avLst/>
          </a:prstGeom>
          <a:ln w="12700">
            <a:miter lim="400000"/>
          </a:ln>
        </p:spPr>
      </p:pic>
      <p:sp>
        <p:nvSpPr>
          <p:cNvPr id="1488" name="标题文本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标题文本</a:t>
            </a:r>
          </a:p>
        </p:txBody>
      </p:sp>
      <p:sp>
        <p:nvSpPr>
          <p:cNvPr id="1489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6" name="logo_v1.jpg" descr="logo_v1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108450" y="2425219"/>
            <a:ext cx="3975100" cy="1524003"/>
          </a:xfrm>
          <a:prstGeom prst="rect">
            <a:avLst/>
          </a:prstGeom>
          <a:ln w="12700">
            <a:miter lim="400000"/>
          </a:ln>
        </p:spPr>
      </p:pic>
      <p:sp>
        <p:nvSpPr>
          <p:cNvPr id="1497" name="矩形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AEB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498" name="圆角矩形 5"/>
          <p:cNvSpPr/>
          <p:nvPr/>
        </p:nvSpPr>
        <p:spPr>
          <a:xfrm>
            <a:off x="740350" y="241859"/>
            <a:ext cx="10711299" cy="6374282"/>
          </a:xfrm>
          <a:prstGeom prst="roundRect">
            <a:avLst>
              <a:gd name="adj" fmla="val 4379"/>
            </a:avLst>
          </a:prstGeom>
          <a:solidFill>
            <a:srgbClr val="FFFFFF"/>
          </a:solidFill>
          <a:ln w="38100">
            <a:solidFill>
              <a:srgbClr val="FFD200"/>
            </a:solidFill>
            <a:prstDash val="dashDot"/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pic>
        <p:nvPicPr>
          <p:cNvPr id="1499" name="图片 14" descr="图片 14"/>
          <p:cNvPicPr>
            <a:picLocks noChangeAspect="1"/>
          </p:cNvPicPr>
          <p:nvPr/>
        </p:nvPicPr>
        <p:blipFill>
          <a:blip r:embed="rId3">
            <a:extLst/>
          </a:blip>
          <a:srcRect l="17344" t="23877" r="16610" b="21336"/>
          <a:stretch>
            <a:fillRect/>
          </a:stretch>
        </p:blipFill>
        <p:spPr>
          <a:xfrm>
            <a:off x="1854313" y="1913509"/>
            <a:ext cx="8483353" cy="4107543"/>
          </a:xfrm>
          <a:prstGeom prst="rect">
            <a:avLst/>
          </a:prstGeom>
          <a:ln w="12700">
            <a:miter lim="400000"/>
          </a:ln>
        </p:spPr>
      </p:pic>
      <p:pic>
        <p:nvPicPr>
          <p:cNvPr id="1500" name="图片 12" descr="图片 12"/>
          <p:cNvPicPr>
            <a:picLocks noChangeAspect="1"/>
          </p:cNvPicPr>
          <p:nvPr/>
        </p:nvPicPr>
        <p:blipFill>
          <a:blip r:embed="rId4">
            <a:extLst/>
          </a:blip>
          <a:srcRect l="0" t="39842" r="0" b="48372"/>
          <a:stretch>
            <a:fillRect/>
          </a:stretch>
        </p:blipFill>
        <p:spPr>
          <a:xfrm>
            <a:off x="1524000" y="939561"/>
            <a:ext cx="9144021" cy="718461"/>
          </a:xfrm>
          <a:prstGeom prst="rect">
            <a:avLst/>
          </a:prstGeom>
          <a:ln w="12700">
            <a:miter lim="400000"/>
          </a:ln>
        </p:spPr>
      </p:pic>
      <p:sp>
        <p:nvSpPr>
          <p:cNvPr id="1501" name="标题文本"/>
          <p:cNvSpPr txBox="1"/>
          <p:nvPr>
            <p:ph type="title"/>
          </p:nvPr>
        </p:nvSpPr>
        <p:spPr>
          <a:xfrm>
            <a:off x="4882477" y="-93691"/>
            <a:ext cx="9753603" cy="2179640"/>
          </a:xfrm>
          <a:prstGeom prst="rect">
            <a:avLst/>
          </a:prstGeom>
        </p:spPr>
        <p:txBody>
          <a:bodyPr/>
          <a:lstStyle/>
          <a:p>
            <a:pPr/>
            <a:r>
              <a:t>标题文本</a:t>
            </a:r>
          </a:p>
        </p:txBody>
      </p:sp>
      <p:sp>
        <p:nvSpPr>
          <p:cNvPr id="1502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小提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9" name="矩形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AEB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510" name="圆角矩形 3"/>
          <p:cNvSpPr/>
          <p:nvPr/>
        </p:nvSpPr>
        <p:spPr>
          <a:xfrm>
            <a:off x="1105239" y="798286"/>
            <a:ext cx="9850912" cy="6504849"/>
          </a:xfrm>
          <a:prstGeom prst="roundRect">
            <a:avLst>
              <a:gd name="adj" fmla="val 6443"/>
            </a:avLst>
          </a:prstGeom>
          <a:solidFill>
            <a:srgbClr val="FFD200"/>
          </a:solidFill>
          <a:ln w="38100">
            <a:solidFill>
              <a:srgbClr val="6B0204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511" name="圆角矩形 5"/>
          <p:cNvSpPr/>
          <p:nvPr/>
        </p:nvSpPr>
        <p:spPr>
          <a:xfrm>
            <a:off x="911231" y="1012481"/>
            <a:ext cx="9850912" cy="6290656"/>
          </a:xfrm>
          <a:prstGeom prst="roundRect">
            <a:avLst>
              <a:gd name="adj" fmla="val 4379"/>
            </a:avLst>
          </a:prstGeom>
          <a:solidFill>
            <a:srgbClr val="FFFFFF"/>
          </a:solidFill>
          <a:ln w="38100">
            <a:solidFill>
              <a:srgbClr val="6B0204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512" name="椭圆 7"/>
          <p:cNvSpPr/>
          <p:nvPr/>
        </p:nvSpPr>
        <p:spPr>
          <a:xfrm>
            <a:off x="429013" y="5272027"/>
            <a:ext cx="956312" cy="956317"/>
          </a:xfrm>
          <a:prstGeom prst="ellipse">
            <a:avLst/>
          </a:prstGeom>
          <a:solidFill>
            <a:srgbClr val="FFEC43"/>
          </a:solidFill>
          <a:ln w="73025">
            <a:solidFill>
              <a:srgbClr val="6B0204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513" name="矩形 9"/>
          <p:cNvSpPr/>
          <p:nvPr/>
        </p:nvSpPr>
        <p:spPr>
          <a:xfrm>
            <a:off x="3812280" y="1509491"/>
            <a:ext cx="1144631" cy="45723"/>
          </a:xfrm>
          <a:prstGeom prst="rect">
            <a:avLst/>
          </a:prstGeom>
          <a:solidFill>
            <a:srgbClr val="6B0204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6B0204"/>
                </a:solidFill>
              </a:defRPr>
            </a:pPr>
          </a:p>
        </p:txBody>
      </p:sp>
      <p:sp>
        <p:nvSpPr>
          <p:cNvPr id="1514" name="矩形 10"/>
          <p:cNvSpPr/>
          <p:nvPr/>
        </p:nvSpPr>
        <p:spPr>
          <a:xfrm>
            <a:off x="7364727" y="1507351"/>
            <a:ext cx="1144631" cy="45723"/>
          </a:xfrm>
          <a:prstGeom prst="rect">
            <a:avLst/>
          </a:prstGeom>
          <a:solidFill>
            <a:srgbClr val="6B0204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6B0204"/>
                </a:solidFill>
              </a:defRPr>
            </a:pPr>
          </a:p>
        </p:txBody>
      </p:sp>
      <p:sp>
        <p:nvSpPr>
          <p:cNvPr id="1515" name="矩形: 圆角 13"/>
          <p:cNvSpPr/>
          <p:nvPr/>
        </p:nvSpPr>
        <p:spPr>
          <a:xfrm>
            <a:off x="348849" y="432657"/>
            <a:ext cx="2790252" cy="1119844"/>
          </a:xfrm>
          <a:prstGeom prst="roundRect">
            <a:avLst>
              <a:gd name="adj" fmla="val 16667"/>
            </a:avLst>
          </a:prstGeom>
          <a:solidFill>
            <a:srgbClr val="FFD200"/>
          </a:solidFill>
          <a:ln w="38100">
            <a:solidFill>
              <a:srgbClr val="843C0B"/>
            </a:solidFill>
            <a:prstDash val="dash"/>
            <a:miter/>
          </a:ln>
          <a:effectLst>
            <a:outerShdw sx="100000" sy="100000" kx="0" ky="0" algn="b" rotWithShape="0" blurRad="50800" dist="38100" dir="2700000">
              <a:srgbClr val="000000">
                <a:alpha val="40000"/>
              </a:srgbClr>
            </a:outerShdw>
          </a:effectLst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516" name="TextBox 4"/>
          <p:cNvSpPr txBox="1"/>
          <p:nvPr/>
        </p:nvSpPr>
        <p:spPr>
          <a:xfrm>
            <a:off x="506106" y="424263"/>
            <a:ext cx="2580637" cy="10947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 algn="ctr">
              <a:defRPr spc="500" sz="6000">
                <a:solidFill>
                  <a:srgbClr val="FFFFFF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</a:lstStyle>
          <a:p>
            <a:pPr/>
            <a:r>
              <a:t>小提示</a:t>
            </a:r>
          </a:p>
        </p:txBody>
      </p:sp>
      <p:sp>
        <p:nvSpPr>
          <p:cNvPr id="1517" name="椭圆 15"/>
          <p:cNvSpPr/>
          <p:nvPr/>
        </p:nvSpPr>
        <p:spPr>
          <a:xfrm>
            <a:off x="958406" y="5202823"/>
            <a:ext cx="483421" cy="483421"/>
          </a:xfrm>
          <a:prstGeom prst="ellipse">
            <a:avLst/>
          </a:prstGeom>
          <a:solidFill>
            <a:srgbClr val="FFEC43"/>
          </a:solidFill>
          <a:ln w="73025">
            <a:solidFill>
              <a:srgbClr val="6B0204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518" name="椭圆 17"/>
          <p:cNvSpPr/>
          <p:nvPr/>
        </p:nvSpPr>
        <p:spPr>
          <a:xfrm>
            <a:off x="2934483" y="394266"/>
            <a:ext cx="250193" cy="250192"/>
          </a:xfrm>
          <a:prstGeom prst="ellipse">
            <a:avLst/>
          </a:prstGeom>
          <a:solidFill>
            <a:srgbClr val="FFC700"/>
          </a:solidFill>
          <a:ln w="69850">
            <a:solidFill>
              <a:srgbClr val="6B0204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519" name="标题文本"/>
          <p:cNvSpPr txBox="1"/>
          <p:nvPr/>
        </p:nvSpPr>
        <p:spPr>
          <a:xfrm>
            <a:off x="5171232" y="1130160"/>
            <a:ext cx="10972801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 anchor="ctr">
            <a:spAutoFit/>
          </a:bodyPr>
          <a:lstStyle>
            <a:lvl1pPr>
              <a:defRPr b="1" spc="200" sz="3200">
                <a:latin typeface="微软雅黑"/>
                <a:ea typeface="微软雅黑"/>
                <a:cs typeface="微软雅黑"/>
                <a:sym typeface="微软雅黑"/>
              </a:defRPr>
            </a:lvl1pPr>
          </a:lstStyle>
          <a:p>
            <a:pPr/>
            <a:r>
              <a:t>标题文本</a:t>
            </a:r>
          </a:p>
        </p:txBody>
      </p:sp>
      <p:sp>
        <p:nvSpPr>
          <p:cNvPr id="1520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1_总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7" name="logo_v1.jpg" descr="logo_v1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627713" y="2425219"/>
            <a:ext cx="3975103" cy="1524003"/>
          </a:xfrm>
          <a:prstGeom prst="rect">
            <a:avLst/>
          </a:prstGeom>
          <a:ln w="12700">
            <a:miter lim="400000"/>
          </a:ln>
        </p:spPr>
      </p:pic>
      <p:sp>
        <p:nvSpPr>
          <p:cNvPr id="1528" name="矩形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AEB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黑体"/>
                <a:ea typeface="黑体"/>
                <a:cs typeface="黑体"/>
                <a:sym typeface="黑体"/>
              </a:defRPr>
            </a:pPr>
          </a:p>
        </p:txBody>
      </p:sp>
      <p:sp>
        <p:nvSpPr>
          <p:cNvPr id="1529" name="标题文本"/>
          <p:cNvSpPr txBox="1"/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lIns="45718" tIns="45718" rIns="45718" bIns="45718" anchor="t"/>
          <a:lstStyle>
            <a:lvl1pPr>
              <a:lnSpc>
                <a:spcPct val="90000"/>
              </a:lnSpc>
              <a:defRPr b="0" spc="0" sz="4400">
                <a:latin typeface="黑体"/>
                <a:ea typeface="黑体"/>
                <a:cs typeface="黑体"/>
                <a:sym typeface="黑体"/>
              </a:defRPr>
            </a:lvl1pPr>
          </a:lstStyle>
          <a:p>
            <a:pPr/>
            <a:r>
              <a:t>标题文本</a:t>
            </a:r>
          </a:p>
        </p:txBody>
      </p:sp>
      <p:sp>
        <p:nvSpPr>
          <p:cNvPr id="1530" name="正文级别 1…"/>
          <p:cNvSpPr txBox="1"/>
          <p:nvPr>
            <p:ph type="body" sz="quarter" idx="1"/>
          </p:nvPr>
        </p:nvSpPr>
        <p:spPr>
          <a:xfrm>
            <a:off x="1524000" y="3602037"/>
            <a:ext cx="9144000" cy="1655765"/>
          </a:xfrm>
          <a:prstGeom prst="rect">
            <a:avLst/>
          </a:prstGeom>
        </p:spPr>
        <p:txBody>
          <a:bodyPr lIns="45718" tIns="45718" rIns="45718" bIns="45718"/>
          <a:lstStyle>
            <a:lvl1pPr>
              <a:lnSpc>
                <a:spcPct val="90000"/>
              </a:lnSpc>
              <a:defRPr spc="0" sz="2800">
                <a:latin typeface="黑体"/>
                <a:ea typeface="黑体"/>
                <a:cs typeface="黑体"/>
                <a:sym typeface="黑体"/>
              </a:defRPr>
            </a:lvl1pPr>
            <a:lvl2pPr marL="723900" indent="-266700">
              <a:lnSpc>
                <a:spcPct val="90000"/>
              </a:lnSpc>
              <a:defRPr spc="0" sz="2800">
                <a:latin typeface="黑体"/>
                <a:ea typeface="黑体"/>
                <a:cs typeface="黑体"/>
                <a:sym typeface="黑体"/>
              </a:defRPr>
            </a:lvl2pPr>
            <a:lvl3pPr marL="1234438" indent="-320038">
              <a:lnSpc>
                <a:spcPct val="90000"/>
              </a:lnSpc>
              <a:defRPr spc="0" sz="2800">
                <a:latin typeface="黑体"/>
                <a:ea typeface="黑体"/>
                <a:cs typeface="黑体"/>
                <a:sym typeface="黑体"/>
              </a:defRPr>
            </a:lvl3pPr>
            <a:lvl4pPr marL="1727200" indent="-355600">
              <a:lnSpc>
                <a:spcPct val="90000"/>
              </a:lnSpc>
              <a:defRPr spc="0" sz="2800">
                <a:latin typeface="黑体"/>
                <a:ea typeface="黑体"/>
                <a:cs typeface="黑体"/>
                <a:sym typeface="黑体"/>
              </a:defRPr>
            </a:lvl4pPr>
            <a:lvl5pPr marL="2184400" indent="-355600">
              <a:lnSpc>
                <a:spcPct val="90000"/>
              </a:lnSpc>
              <a:defRPr spc="0" sz="2800">
                <a:latin typeface="黑体"/>
                <a:ea typeface="黑体"/>
                <a:cs typeface="黑体"/>
                <a:sym typeface="黑体"/>
              </a:defRPr>
            </a:lvl5pPr>
          </a:lstStyle>
          <a:p>
            <a:pPr/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grpSp>
        <p:nvGrpSpPr>
          <p:cNvPr id="1533" name="组合 9"/>
          <p:cNvGrpSpPr/>
          <p:nvPr/>
        </p:nvGrpSpPr>
        <p:grpSpPr>
          <a:xfrm>
            <a:off x="413918" y="799575"/>
            <a:ext cx="11364163" cy="6504852"/>
            <a:chOff x="-1" y="0"/>
            <a:chExt cx="11364161" cy="6504851"/>
          </a:xfrm>
        </p:grpSpPr>
        <p:sp>
          <p:nvSpPr>
            <p:cNvPr id="1531" name="圆角矩形 3"/>
            <p:cNvSpPr/>
            <p:nvPr/>
          </p:nvSpPr>
          <p:spPr>
            <a:xfrm>
              <a:off x="219487" y="0"/>
              <a:ext cx="11144674" cy="6504852"/>
            </a:xfrm>
            <a:prstGeom prst="roundRect">
              <a:avLst>
                <a:gd name="adj" fmla="val 6443"/>
              </a:avLst>
            </a:prstGeom>
            <a:solidFill>
              <a:srgbClr val="FFDE83"/>
            </a:solidFill>
            <a:ln w="38100" cap="flat">
              <a:solidFill>
                <a:srgbClr val="6B0204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黑体"/>
                  <a:ea typeface="黑体"/>
                  <a:cs typeface="黑体"/>
                  <a:sym typeface="黑体"/>
                </a:defRPr>
              </a:pPr>
            </a:p>
          </p:txBody>
        </p:sp>
        <p:sp>
          <p:nvSpPr>
            <p:cNvPr id="1532" name="圆角矩形 5"/>
            <p:cNvSpPr/>
            <p:nvPr/>
          </p:nvSpPr>
          <p:spPr>
            <a:xfrm>
              <a:off x="-2" y="214194"/>
              <a:ext cx="11144675" cy="6290658"/>
            </a:xfrm>
            <a:prstGeom prst="roundRect">
              <a:avLst>
                <a:gd name="adj" fmla="val 4379"/>
              </a:avLst>
            </a:prstGeom>
            <a:solidFill>
              <a:srgbClr val="FFFFFF"/>
            </a:solidFill>
            <a:ln w="38100" cap="flat">
              <a:solidFill>
                <a:srgbClr val="6B0204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黑体"/>
                  <a:ea typeface="黑体"/>
                  <a:cs typeface="黑体"/>
                  <a:sym typeface="黑体"/>
                </a:defRPr>
              </a:pPr>
            </a:p>
          </p:txBody>
        </p:sp>
      </p:grpSp>
      <p:sp>
        <p:nvSpPr>
          <p:cNvPr id="1534" name="矩形 12"/>
          <p:cNvSpPr/>
          <p:nvPr/>
        </p:nvSpPr>
        <p:spPr>
          <a:xfrm>
            <a:off x="928763" y="1846558"/>
            <a:ext cx="10086824" cy="4641876"/>
          </a:xfrm>
          <a:prstGeom prst="rect">
            <a:avLst/>
          </a:prstGeom>
          <a:solidFill>
            <a:srgbClr val="FFF2CC"/>
          </a:solidFill>
          <a:ln w="57150" cap="rnd">
            <a:solidFill>
              <a:srgbClr val="843C0B"/>
            </a:solidFill>
            <a:prstDash val="lgDash"/>
            <a:bevel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黑体"/>
                <a:ea typeface="黑体"/>
                <a:cs typeface="黑体"/>
                <a:sym typeface="黑体"/>
              </a:defRPr>
            </a:pPr>
          </a:p>
        </p:txBody>
      </p:sp>
      <p:sp>
        <p:nvSpPr>
          <p:cNvPr id="1535" name="矩形 13"/>
          <p:cNvSpPr/>
          <p:nvPr/>
        </p:nvSpPr>
        <p:spPr>
          <a:xfrm>
            <a:off x="3926580" y="1433291"/>
            <a:ext cx="1144630" cy="45722"/>
          </a:xfrm>
          <a:prstGeom prst="rect">
            <a:avLst/>
          </a:prstGeom>
          <a:solidFill>
            <a:srgbClr val="6B0204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6B0204"/>
                </a:solidFill>
                <a:latin typeface="黑体"/>
                <a:ea typeface="黑体"/>
                <a:cs typeface="黑体"/>
                <a:sym typeface="黑体"/>
              </a:defRPr>
            </a:pPr>
          </a:p>
        </p:txBody>
      </p:sp>
      <p:sp>
        <p:nvSpPr>
          <p:cNvPr id="1536" name="矩形 14"/>
          <p:cNvSpPr/>
          <p:nvPr/>
        </p:nvSpPr>
        <p:spPr>
          <a:xfrm>
            <a:off x="6945627" y="1431151"/>
            <a:ext cx="1144630" cy="45722"/>
          </a:xfrm>
          <a:prstGeom prst="rect">
            <a:avLst/>
          </a:prstGeom>
          <a:solidFill>
            <a:srgbClr val="6B0204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6B0204"/>
                </a:solidFill>
                <a:latin typeface="黑体"/>
                <a:ea typeface="黑体"/>
                <a:cs typeface="黑体"/>
                <a:sym typeface="黑体"/>
              </a:defRPr>
            </a:pPr>
          </a:p>
        </p:txBody>
      </p:sp>
      <p:pic>
        <p:nvPicPr>
          <p:cNvPr id="1537" name="图片 15" descr="图片 15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113012" y="-391113"/>
            <a:ext cx="3461574" cy="3461576"/>
          </a:xfrm>
          <a:prstGeom prst="rect">
            <a:avLst/>
          </a:prstGeom>
          <a:ln w="12700">
            <a:miter lim="400000"/>
          </a:ln>
        </p:spPr>
      </p:pic>
      <p:sp>
        <p:nvSpPr>
          <p:cNvPr id="1538" name="TextBox 4"/>
          <p:cNvSpPr txBox="1"/>
          <p:nvPr/>
        </p:nvSpPr>
        <p:spPr>
          <a:xfrm>
            <a:off x="873688" y="355500"/>
            <a:ext cx="1704337" cy="19964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 algn="ctr">
              <a:defRPr spc="600" sz="5400">
                <a:solidFill>
                  <a:srgbClr val="FFFFFF"/>
                </a:solidFill>
                <a:latin typeface="站酷快乐体2016修订版"/>
                <a:ea typeface="站酷快乐体2016修订版"/>
                <a:cs typeface="站酷快乐体2016修订版"/>
                <a:sym typeface="站酷快乐体2016修订版"/>
              </a:defRPr>
            </a:pPr>
            <a:r>
              <a:t>反思</a:t>
            </a:r>
          </a:p>
          <a:p>
            <a:pPr algn="ctr">
              <a:defRPr spc="600" sz="5400">
                <a:solidFill>
                  <a:srgbClr val="FFFFFF"/>
                </a:solidFill>
                <a:latin typeface="站酷快乐体2016修订版"/>
                <a:ea typeface="站酷快乐体2016修订版"/>
                <a:cs typeface="站酷快乐体2016修订版"/>
                <a:sym typeface="站酷快乐体2016修订版"/>
              </a:defRPr>
            </a:pPr>
            <a:r>
              <a:t>总结</a:t>
            </a:r>
          </a:p>
        </p:txBody>
      </p:sp>
      <p:sp>
        <p:nvSpPr>
          <p:cNvPr id="1539" name="TextBox 4"/>
          <p:cNvSpPr txBox="1"/>
          <p:nvPr/>
        </p:nvSpPr>
        <p:spPr>
          <a:xfrm>
            <a:off x="5390720" y="991223"/>
            <a:ext cx="1297937" cy="8788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 algn="ctr">
              <a:defRPr spc="300" sz="4400">
                <a:solidFill>
                  <a:srgbClr val="6B0204"/>
                </a:solidFill>
                <a:latin typeface="站酷快乐体2016修订版"/>
                <a:ea typeface="站酷快乐体2016修订版"/>
                <a:cs typeface="站酷快乐体2016修订版"/>
                <a:sym typeface="站酷快乐体2016修订版"/>
              </a:defRPr>
            </a:lvl1pPr>
          </a:lstStyle>
          <a:p>
            <a:pPr/>
            <a:r>
              <a:t>总结</a:t>
            </a:r>
          </a:p>
        </p:txBody>
      </p:sp>
      <p:sp>
        <p:nvSpPr>
          <p:cNvPr id="1540" name="幻灯片编号"/>
          <p:cNvSpPr txBox="1"/>
          <p:nvPr>
            <p:ph type="sldNum" sz="quarter" idx="2"/>
          </p:nvPr>
        </p:nvSpPr>
        <p:spPr>
          <a:xfrm>
            <a:off x="8463948" y="6221732"/>
            <a:ext cx="273652" cy="269237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任务卡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9" name="矩形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7" name="矩形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FAEB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78" name="s"/>
            <p:cNvSpPr txBox="1"/>
            <p:nvPr/>
          </p:nvSpPr>
          <p:spPr>
            <a:xfrm>
              <a:off x="0" y="3243581"/>
              <a:ext cx="12192000" cy="37083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>
              <a:lvl1pPr algn="ctr">
                <a:defRPr>
                  <a:solidFill>
                    <a:srgbClr val="FFFFFF"/>
                  </a:solidFill>
                </a:defRPr>
              </a:lvl1pPr>
            </a:lstStyle>
            <a:p>
              <a:pPr/>
              <a:r>
                <a:t>s</a:t>
              </a:r>
            </a:p>
          </p:txBody>
        </p:sp>
      </p:grpSp>
      <p:grpSp>
        <p:nvGrpSpPr>
          <p:cNvPr id="182" name="组合 3"/>
          <p:cNvGrpSpPr/>
          <p:nvPr/>
        </p:nvGrpSpPr>
        <p:grpSpPr>
          <a:xfrm>
            <a:off x="1073779" y="470531"/>
            <a:ext cx="10205095" cy="5887730"/>
            <a:chOff x="-1" y="0"/>
            <a:chExt cx="10205093" cy="5887729"/>
          </a:xfrm>
        </p:grpSpPr>
        <p:sp>
          <p:nvSpPr>
            <p:cNvPr id="180" name="圆角矩形 3"/>
            <p:cNvSpPr/>
            <p:nvPr/>
          </p:nvSpPr>
          <p:spPr>
            <a:xfrm>
              <a:off x="197100" y="-1"/>
              <a:ext cx="10007993" cy="5887730"/>
            </a:xfrm>
            <a:prstGeom prst="roundRect">
              <a:avLst>
                <a:gd name="adj" fmla="val 6443"/>
              </a:avLst>
            </a:prstGeom>
            <a:solidFill>
              <a:srgbClr val="FFD200"/>
            </a:solidFill>
            <a:ln w="38100" cap="flat">
              <a:solidFill>
                <a:srgbClr val="6B0204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81" name="圆角矩形 5"/>
            <p:cNvSpPr/>
            <p:nvPr/>
          </p:nvSpPr>
          <p:spPr>
            <a:xfrm>
              <a:off x="-2" y="193873"/>
              <a:ext cx="10007993" cy="5693856"/>
            </a:xfrm>
            <a:prstGeom prst="roundRect">
              <a:avLst>
                <a:gd name="adj" fmla="val 4379"/>
              </a:avLst>
            </a:prstGeom>
            <a:solidFill>
              <a:srgbClr val="FFFFFF"/>
            </a:solidFill>
            <a:ln w="38100" cap="flat">
              <a:solidFill>
                <a:srgbClr val="6B0204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</p:grpSp>
      <p:grpSp>
        <p:nvGrpSpPr>
          <p:cNvPr id="187" name="组合 6"/>
          <p:cNvGrpSpPr/>
          <p:nvPr/>
        </p:nvGrpSpPr>
        <p:grpSpPr>
          <a:xfrm>
            <a:off x="2257417" y="-71759"/>
            <a:ext cx="240047" cy="1067447"/>
            <a:chOff x="-2" y="0"/>
            <a:chExt cx="240045" cy="1067446"/>
          </a:xfrm>
        </p:grpSpPr>
        <p:sp>
          <p:nvSpPr>
            <p:cNvPr id="183" name="矩形 7"/>
            <p:cNvSpPr/>
            <p:nvPr/>
          </p:nvSpPr>
          <p:spPr>
            <a:xfrm>
              <a:off x="39411" y="-1"/>
              <a:ext cx="161219" cy="935115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6B0204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grpSp>
          <p:nvGrpSpPr>
            <p:cNvPr id="186" name="组合 8"/>
            <p:cNvGrpSpPr/>
            <p:nvPr/>
          </p:nvGrpSpPr>
          <p:grpSpPr>
            <a:xfrm>
              <a:off x="-3" y="793959"/>
              <a:ext cx="240047" cy="273487"/>
              <a:chOff x="-1" y="-1"/>
              <a:chExt cx="240045" cy="273485"/>
            </a:xfrm>
          </p:grpSpPr>
          <p:sp>
            <p:nvSpPr>
              <p:cNvPr id="184" name="椭圆 9"/>
              <p:cNvSpPr/>
              <p:nvPr/>
            </p:nvSpPr>
            <p:spPr>
              <a:xfrm>
                <a:off x="17914" y="-2"/>
                <a:ext cx="222131" cy="273487"/>
              </a:xfrm>
              <a:prstGeom prst="ellipse">
                <a:avLst/>
              </a:prstGeom>
              <a:solidFill>
                <a:srgbClr val="6B0204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85" name="椭圆 10"/>
              <p:cNvSpPr/>
              <p:nvPr/>
            </p:nvSpPr>
            <p:spPr>
              <a:xfrm>
                <a:off x="-2" y="-2"/>
                <a:ext cx="222134" cy="273487"/>
              </a:xfrm>
              <a:prstGeom prst="ellipse">
                <a:avLst/>
              </a:prstGeom>
              <a:solidFill>
                <a:srgbClr val="FFDE83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</p:grpSp>
      </p:grpSp>
      <p:grpSp>
        <p:nvGrpSpPr>
          <p:cNvPr id="192" name="组合 11"/>
          <p:cNvGrpSpPr/>
          <p:nvPr/>
        </p:nvGrpSpPr>
        <p:grpSpPr>
          <a:xfrm>
            <a:off x="4661527" y="-71759"/>
            <a:ext cx="240047" cy="1067447"/>
            <a:chOff x="-2" y="0"/>
            <a:chExt cx="240045" cy="1067446"/>
          </a:xfrm>
        </p:grpSpPr>
        <p:sp>
          <p:nvSpPr>
            <p:cNvPr id="188" name="矩形 12"/>
            <p:cNvSpPr/>
            <p:nvPr/>
          </p:nvSpPr>
          <p:spPr>
            <a:xfrm>
              <a:off x="39411" y="-1"/>
              <a:ext cx="161219" cy="935115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6B0204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grpSp>
          <p:nvGrpSpPr>
            <p:cNvPr id="191" name="组合 13"/>
            <p:cNvGrpSpPr/>
            <p:nvPr/>
          </p:nvGrpSpPr>
          <p:grpSpPr>
            <a:xfrm>
              <a:off x="-3" y="793959"/>
              <a:ext cx="240047" cy="273487"/>
              <a:chOff x="-1" y="-1"/>
              <a:chExt cx="240045" cy="273485"/>
            </a:xfrm>
          </p:grpSpPr>
          <p:sp>
            <p:nvSpPr>
              <p:cNvPr id="189" name="椭圆 14"/>
              <p:cNvSpPr/>
              <p:nvPr/>
            </p:nvSpPr>
            <p:spPr>
              <a:xfrm>
                <a:off x="17914" y="-2"/>
                <a:ext cx="222131" cy="273487"/>
              </a:xfrm>
              <a:prstGeom prst="ellipse">
                <a:avLst/>
              </a:prstGeom>
              <a:solidFill>
                <a:srgbClr val="6B0204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90" name="椭圆 15"/>
              <p:cNvSpPr/>
              <p:nvPr/>
            </p:nvSpPr>
            <p:spPr>
              <a:xfrm>
                <a:off x="-2" y="-2"/>
                <a:ext cx="222134" cy="273487"/>
              </a:xfrm>
              <a:prstGeom prst="ellipse">
                <a:avLst/>
              </a:prstGeom>
              <a:solidFill>
                <a:srgbClr val="FFDE83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</p:grpSp>
      </p:grpSp>
      <p:grpSp>
        <p:nvGrpSpPr>
          <p:cNvPr id="197" name="组合 16"/>
          <p:cNvGrpSpPr/>
          <p:nvPr/>
        </p:nvGrpSpPr>
        <p:grpSpPr>
          <a:xfrm>
            <a:off x="7310110" y="-71759"/>
            <a:ext cx="240045" cy="1067447"/>
            <a:chOff x="-2" y="0"/>
            <a:chExt cx="240044" cy="1067446"/>
          </a:xfrm>
        </p:grpSpPr>
        <p:sp>
          <p:nvSpPr>
            <p:cNvPr id="193" name="矩形 17"/>
            <p:cNvSpPr/>
            <p:nvPr/>
          </p:nvSpPr>
          <p:spPr>
            <a:xfrm>
              <a:off x="39410" y="-1"/>
              <a:ext cx="161221" cy="935115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6B0204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grpSp>
          <p:nvGrpSpPr>
            <p:cNvPr id="196" name="组合 18"/>
            <p:cNvGrpSpPr/>
            <p:nvPr/>
          </p:nvGrpSpPr>
          <p:grpSpPr>
            <a:xfrm>
              <a:off x="-3" y="793959"/>
              <a:ext cx="240046" cy="273487"/>
              <a:chOff x="-1" y="-1"/>
              <a:chExt cx="240044" cy="273485"/>
            </a:xfrm>
          </p:grpSpPr>
          <p:sp>
            <p:nvSpPr>
              <p:cNvPr id="194" name="椭圆 19"/>
              <p:cNvSpPr/>
              <p:nvPr/>
            </p:nvSpPr>
            <p:spPr>
              <a:xfrm>
                <a:off x="17913" y="-2"/>
                <a:ext cx="222131" cy="273487"/>
              </a:xfrm>
              <a:prstGeom prst="ellipse">
                <a:avLst/>
              </a:prstGeom>
              <a:solidFill>
                <a:srgbClr val="6B0204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95" name="椭圆 20"/>
              <p:cNvSpPr/>
              <p:nvPr/>
            </p:nvSpPr>
            <p:spPr>
              <a:xfrm>
                <a:off x="-2" y="-2"/>
                <a:ext cx="222134" cy="273487"/>
              </a:xfrm>
              <a:prstGeom prst="ellipse">
                <a:avLst/>
              </a:prstGeom>
              <a:solidFill>
                <a:srgbClr val="FFDE83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</p:grpSp>
      </p:grpSp>
      <p:grpSp>
        <p:nvGrpSpPr>
          <p:cNvPr id="202" name="组合 21"/>
          <p:cNvGrpSpPr/>
          <p:nvPr/>
        </p:nvGrpSpPr>
        <p:grpSpPr>
          <a:xfrm>
            <a:off x="9645641" y="-71759"/>
            <a:ext cx="240047" cy="1067447"/>
            <a:chOff x="-1" y="0"/>
            <a:chExt cx="240045" cy="1067446"/>
          </a:xfrm>
        </p:grpSpPr>
        <p:sp>
          <p:nvSpPr>
            <p:cNvPr id="198" name="矩形 22"/>
            <p:cNvSpPr/>
            <p:nvPr/>
          </p:nvSpPr>
          <p:spPr>
            <a:xfrm>
              <a:off x="39411" y="-1"/>
              <a:ext cx="161220" cy="935115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6B0204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grpSp>
          <p:nvGrpSpPr>
            <p:cNvPr id="201" name="组合 23"/>
            <p:cNvGrpSpPr/>
            <p:nvPr/>
          </p:nvGrpSpPr>
          <p:grpSpPr>
            <a:xfrm>
              <a:off x="-2" y="793959"/>
              <a:ext cx="240046" cy="273487"/>
              <a:chOff x="-1" y="-1"/>
              <a:chExt cx="240045" cy="273485"/>
            </a:xfrm>
          </p:grpSpPr>
          <p:sp>
            <p:nvSpPr>
              <p:cNvPr id="199" name="椭圆 24"/>
              <p:cNvSpPr/>
              <p:nvPr/>
            </p:nvSpPr>
            <p:spPr>
              <a:xfrm>
                <a:off x="17914" y="-2"/>
                <a:ext cx="222131" cy="273487"/>
              </a:xfrm>
              <a:prstGeom prst="ellipse">
                <a:avLst/>
              </a:prstGeom>
              <a:solidFill>
                <a:srgbClr val="6B0204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200" name="椭圆 25"/>
              <p:cNvSpPr/>
              <p:nvPr/>
            </p:nvSpPr>
            <p:spPr>
              <a:xfrm>
                <a:off x="-2" y="-2"/>
                <a:ext cx="222135" cy="273487"/>
              </a:xfrm>
              <a:prstGeom prst="ellipse">
                <a:avLst/>
              </a:prstGeom>
              <a:solidFill>
                <a:srgbClr val="FFDE83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</p:grpSp>
      </p:grpSp>
      <p:sp>
        <p:nvSpPr>
          <p:cNvPr id="203" name="椭圆 29"/>
          <p:cNvSpPr/>
          <p:nvPr/>
        </p:nvSpPr>
        <p:spPr>
          <a:xfrm>
            <a:off x="10497363" y="1144796"/>
            <a:ext cx="250193" cy="250193"/>
          </a:xfrm>
          <a:prstGeom prst="ellipse">
            <a:avLst/>
          </a:prstGeom>
          <a:solidFill>
            <a:srgbClr val="6B0204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04" name="椭圆 31"/>
          <p:cNvSpPr/>
          <p:nvPr/>
        </p:nvSpPr>
        <p:spPr>
          <a:xfrm>
            <a:off x="10590072" y="299610"/>
            <a:ext cx="845193" cy="845190"/>
          </a:xfrm>
          <a:prstGeom prst="ellipse">
            <a:avLst/>
          </a:prstGeom>
          <a:solidFill>
            <a:srgbClr val="FFEC43"/>
          </a:solidFill>
          <a:ln w="73025">
            <a:solidFill>
              <a:srgbClr val="6B0204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05" name="椭圆 33"/>
          <p:cNvSpPr/>
          <p:nvPr/>
        </p:nvSpPr>
        <p:spPr>
          <a:xfrm>
            <a:off x="11081766" y="1006259"/>
            <a:ext cx="250193" cy="250193"/>
          </a:xfrm>
          <a:prstGeom prst="ellipse">
            <a:avLst/>
          </a:prstGeom>
          <a:solidFill>
            <a:srgbClr val="FFC700"/>
          </a:solidFill>
          <a:ln w="69850">
            <a:solidFill>
              <a:srgbClr val="6B0204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06" name="椭圆 34"/>
          <p:cNvSpPr/>
          <p:nvPr/>
        </p:nvSpPr>
        <p:spPr>
          <a:xfrm>
            <a:off x="1270885" y="943610"/>
            <a:ext cx="250193" cy="250193"/>
          </a:xfrm>
          <a:prstGeom prst="ellipse">
            <a:avLst/>
          </a:prstGeom>
          <a:solidFill>
            <a:srgbClr val="FFC700"/>
          </a:solidFill>
          <a:ln w="69850">
            <a:solidFill>
              <a:srgbClr val="6B0204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07" name="矩形 9"/>
          <p:cNvSpPr/>
          <p:nvPr/>
        </p:nvSpPr>
        <p:spPr>
          <a:xfrm>
            <a:off x="3812280" y="1509491"/>
            <a:ext cx="1144630" cy="45722"/>
          </a:xfrm>
          <a:prstGeom prst="rect">
            <a:avLst/>
          </a:prstGeom>
          <a:solidFill>
            <a:srgbClr val="6B0204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6B0204"/>
                </a:solidFill>
              </a:defRPr>
            </a:pPr>
          </a:p>
        </p:txBody>
      </p:sp>
      <p:sp>
        <p:nvSpPr>
          <p:cNvPr id="208" name="矩形 10"/>
          <p:cNvSpPr/>
          <p:nvPr/>
        </p:nvSpPr>
        <p:spPr>
          <a:xfrm>
            <a:off x="7364727" y="1507351"/>
            <a:ext cx="1144630" cy="45722"/>
          </a:xfrm>
          <a:prstGeom prst="rect">
            <a:avLst/>
          </a:prstGeom>
          <a:solidFill>
            <a:srgbClr val="6B0204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6B0204"/>
                </a:solidFill>
              </a:defRPr>
            </a:pPr>
          </a:p>
        </p:txBody>
      </p:sp>
      <p:pic>
        <p:nvPicPr>
          <p:cNvPr id="209" name="图片 14" descr="图片 14"/>
          <p:cNvPicPr>
            <a:picLocks noChangeAspect="1"/>
          </p:cNvPicPr>
          <p:nvPr/>
        </p:nvPicPr>
        <p:blipFill>
          <a:blip r:embed="rId2">
            <a:extLst/>
          </a:blip>
          <a:srcRect l="17344" t="23877" r="16610" b="21336"/>
          <a:stretch>
            <a:fillRect/>
          </a:stretch>
        </p:blipFill>
        <p:spPr>
          <a:xfrm>
            <a:off x="1854313" y="1913509"/>
            <a:ext cx="8483353" cy="4107543"/>
          </a:xfrm>
          <a:prstGeom prst="rect">
            <a:avLst/>
          </a:prstGeom>
          <a:ln w="12700">
            <a:miter lim="400000"/>
          </a:ln>
        </p:spPr>
      </p:pic>
      <p:sp>
        <p:nvSpPr>
          <p:cNvPr id="210" name="任务卡"/>
          <p:cNvSpPr txBox="1"/>
          <p:nvPr/>
        </p:nvSpPr>
        <p:spPr>
          <a:xfrm>
            <a:off x="5445152" y="1186386"/>
            <a:ext cx="1712543" cy="6876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 anchor="ctr">
            <a:normAutofit fontScale="100000" lnSpcReduction="0"/>
          </a:bodyPr>
          <a:lstStyle>
            <a:lvl1pPr>
              <a:defRPr b="1" spc="200" sz="3200">
                <a:solidFill>
                  <a:srgbClr val="61110B"/>
                </a:solidFill>
                <a:latin typeface="微软雅黑"/>
                <a:ea typeface="微软雅黑"/>
                <a:cs typeface="微软雅黑"/>
                <a:sym typeface="微软雅黑"/>
              </a:defRPr>
            </a:lvl1pPr>
          </a:lstStyle>
          <a:p>
            <a:pPr/>
            <a:r>
              <a:t>任务卡</a:t>
            </a:r>
          </a:p>
        </p:txBody>
      </p:sp>
      <p:sp>
        <p:nvSpPr>
          <p:cNvPr id="211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任务卡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7" name="logo_v1.jpg" descr="logo_v1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627713" y="2425219"/>
            <a:ext cx="3975103" cy="1524003"/>
          </a:xfrm>
          <a:prstGeom prst="rect">
            <a:avLst/>
          </a:prstGeom>
          <a:ln w="12700">
            <a:miter lim="400000"/>
          </a:ln>
        </p:spPr>
      </p:pic>
      <p:sp>
        <p:nvSpPr>
          <p:cNvPr id="1548" name="矩形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AEB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549" name="圆角矩形 3"/>
          <p:cNvSpPr/>
          <p:nvPr/>
        </p:nvSpPr>
        <p:spPr>
          <a:xfrm>
            <a:off x="1105239" y="798286"/>
            <a:ext cx="9850912" cy="6504849"/>
          </a:xfrm>
          <a:prstGeom prst="roundRect">
            <a:avLst>
              <a:gd name="adj" fmla="val 6443"/>
            </a:avLst>
          </a:prstGeom>
          <a:solidFill>
            <a:srgbClr val="FFD200"/>
          </a:solidFill>
          <a:ln w="38100">
            <a:solidFill>
              <a:srgbClr val="6B0204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550" name="圆角矩形 5"/>
          <p:cNvSpPr/>
          <p:nvPr/>
        </p:nvSpPr>
        <p:spPr>
          <a:xfrm>
            <a:off x="911231" y="1012481"/>
            <a:ext cx="9850912" cy="6290656"/>
          </a:xfrm>
          <a:prstGeom prst="roundRect">
            <a:avLst>
              <a:gd name="adj" fmla="val 4379"/>
            </a:avLst>
          </a:prstGeom>
          <a:solidFill>
            <a:srgbClr val="FFFFFF"/>
          </a:solidFill>
          <a:ln w="38100">
            <a:solidFill>
              <a:srgbClr val="6B0204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551" name="椭圆 7"/>
          <p:cNvSpPr/>
          <p:nvPr/>
        </p:nvSpPr>
        <p:spPr>
          <a:xfrm>
            <a:off x="429013" y="5272027"/>
            <a:ext cx="956312" cy="956317"/>
          </a:xfrm>
          <a:prstGeom prst="ellipse">
            <a:avLst/>
          </a:prstGeom>
          <a:solidFill>
            <a:srgbClr val="FFEC43"/>
          </a:solidFill>
          <a:ln w="73025">
            <a:solidFill>
              <a:srgbClr val="6B0204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552" name="矩形 9"/>
          <p:cNvSpPr/>
          <p:nvPr/>
        </p:nvSpPr>
        <p:spPr>
          <a:xfrm>
            <a:off x="3812280" y="1509491"/>
            <a:ext cx="1144631" cy="45723"/>
          </a:xfrm>
          <a:prstGeom prst="rect">
            <a:avLst/>
          </a:prstGeom>
          <a:solidFill>
            <a:srgbClr val="6B0204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6B0204"/>
                </a:solidFill>
              </a:defRPr>
            </a:pPr>
          </a:p>
        </p:txBody>
      </p:sp>
      <p:sp>
        <p:nvSpPr>
          <p:cNvPr id="1553" name="矩形 10"/>
          <p:cNvSpPr/>
          <p:nvPr/>
        </p:nvSpPr>
        <p:spPr>
          <a:xfrm>
            <a:off x="7364727" y="1507351"/>
            <a:ext cx="1144631" cy="45723"/>
          </a:xfrm>
          <a:prstGeom prst="rect">
            <a:avLst/>
          </a:prstGeom>
          <a:solidFill>
            <a:srgbClr val="6B0204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6B0204"/>
                </a:solidFill>
              </a:defRPr>
            </a:pPr>
          </a:p>
        </p:txBody>
      </p:sp>
      <p:sp>
        <p:nvSpPr>
          <p:cNvPr id="1554" name="矩形: 圆角 13"/>
          <p:cNvSpPr/>
          <p:nvPr/>
        </p:nvSpPr>
        <p:spPr>
          <a:xfrm>
            <a:off x="348849" y="432657"/>
            <a:ext cx="2790252" cy="1119844"/>
          </a:xfrm>
          <a:prstGeom prst="roundRect">
            <a:avLst>
              <a:gd name="adj" fmla="val 16667"/>
            </a:avLst>
          </a:prstGeom>
          <a:solidFill>
            <a:srgbClr val="FFD200"/>
          </a:solidFill>
          <a:ln w="38100">
            <a:solidFill>
              <a:srgbClr val="843C0B"/>
            </a:solidFill>
            <a:prstDash val="dash"/>
            <a:miter/>
          </a:ln>
          <a:effectLst>
            <a:outerShdw sx="100000" sy="100000" kx="0" ky="0" algn="b" rotWithShape="0" blurRad="50800" dist="38100" dir="2700000">
              <a:srgbClr val="000000">
                <a:alpha val="40000"/>
              </a:srgbClr>
            </a:outerShdw>
          </a:effectLst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555" name="TextBox 4"/>
          <p:cNvSpPr txBox="1"/>
          <p:nvPr/>
        </p:nvSpPr>
        <p:spPr>
          <a:xfrm>
            <a:off x="506102" y="424263"/>
            <a:ext cx="2580637" cy="10947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 algn="ctr">
              <a:defRPr spc="500" sz="6000">
                <a:solidFill>
                  <a:srgbClr val="FFFFFF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</a:lstStyle>
          <a:p>
            <a:pPr/>
            <a:r>
              <a:t>任务卡</a:t>
            </a:r>
          </a:p>
        </p:txBody>
      </p:sp>
      <p:sp>
        <p:nvSpPr>
          <p:cNvPr id="1556" name="椭圆 15"/>
          <p:cNvSpPr/>
          <p:nvPr/>
        </p:nvSpPr>
        <p:spPr>
          <a:xfrm>
            <a:off x="958406" y="5202823"/>
            <a:ext cx="483421" cy="483421"/>
          </a:xfrm>
          <a:prstGeom prst="ellipse">
            <a:avLst/>
          </a:prstGeom>
          <a:solidFill>
            <a:srgbClr val="FFEC43"/>
          </a:solidFill>
          <a:ln w="73025">
            <a:solidFill>
              <a:srgbClr val="6B0204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557" name="椭圆 17"/>
          <p:cNvSpPr/>
          <p:nvPr/>
        </p:nvSpPr>
        <p:spPr>
          <a:xfrm>
            <a:off x="2934483" y="394266"/>
            <a:ext cx="250193" cy="250192"/>
          </a:xfrm>
          <a:prstGeom prst="ellipse">
            <a:avLst/>
          </a:prstGeom>
          <a:solidFill>
            <a:srgbClr val="FFC700"/>
          </a:solidFill>
          <a:ln w="69850">
            <a:solidFill>
              <a:srgbClr val="6B0204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558" name="标题文本"/>
          <p:cNvSpPr txBox="1"/>
          <p:nvPr>
            <p:ph type="title"/>
          </p:nvPr>
        </p:nvSpPr>
        <p:spPr>
          <a:xfrm>
            <a:off x="5240994" y="695978"/>
            <a:ext cx="9753604" cy="1668467"/>
          </a:xfrm>
          <a:prstGeom prst="rect">
            <a:avLst/>
          </a:prstGeom>
        </p:spPr>
        <p:txBody>
          <a:bodyPr/>
          <a:lstStyle/>
          <a:p>
            <a:pPr/>
            <a:r>
              <a:t>标题文本</a:t>
            </a:r>
          </a:p>
        </p:txBody>
      </p:sp>
      <p:sp>
        <p:nvSpPr>
          <p:cNvPr id="1559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1_任务卡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" name="矩形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AEB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567" name="圆角矩形 3"/>
          <p:cNvSpPr/>
          <p:nvPr/>
        </p:nvSpPr>
        <p:spPr>
          <a:xfrm>
            <a:off x="1105239" y="798286"/>
            <a:ext cx="9850912" cy="6504849"/>
          </a:xfrm>
          <a:prstGeom prst="roundRect">
            <a:avLst>
              <a:gd name="adj" fmla="val 6443"/>
            </a:avLst>
          </a:prstGeom>
          <a:solidFill>
            <a:srgbClr val="FFD200"/>
          </a:solidFill>
          <a:ln w="38100">
            <a:solidFill>
              <a:srgbClr val="6B0204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568" name="圆角矩形 5"/>
          <p:cNvSpPr/>
          <p:nvPr/>
        </p:nvSpPr>
        <p:spPr>
          <a:xfrm>
            <a:off x="911231" y="1012481"/>
            <a:ext cx="9850912" cy="6290656"/>
          </a:xfrm>
          <a:prstGeom prst="roundRect">
            <a:avLst>
              <a:gd name="adj" fmla="val 4379"/>
            </a:avLst>
          </a:prstGeom>
          <a:solidFill>
            <a:srgbClr val="FFFFFF"/>
          </a:solidFill>
          <a:ln w="38100">
            <a:solidFill>
              <a:srgbClr val="6B0204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569" name="椭圆 7"/>
          <p:cNvSpPr/>
          <p:nvPr/>
        </p:nvSpPr>
        <p:spPr>
          <a:xfrm>
            <a:off x="429013" y="5272027"/>
            <a:ext cx="956312" cy="956317"/>
          </a:xfrm>
          <a:prstGeom prst="ellipse">
            <a:avLst/>
          </a:prstGeom>
          <a:solidFill>
            <a:srgbClr val="FFEC43"/>
          </a:solidFill>
          <a:ln w="73025">
            <a:solidFill>
              <a:srgbClr val="6B0204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570" name="矩形 9"/>
          <p:cNvSpPr/>
          <p:nvPr/>
        </p:nvSpPr>
        <p:spPr>
          <a:xfrm>
            <a:off x="3812280" y="1509491"/>
            <a:ext cx="1144631" cy="45723"/>
          </a:xfrm>
          <a:prstGeom prst="rect">
            <a:avLst/>
          </a:prstGeom>
          <a:solidFill>
            <a:srgbClr val="6B0204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6B0204"/>
                </a:solidFill>
              </a:defRPr>
            </a:pPr>
          </a:p>
        </p:txBody>
      </p:sp>
      <p:sp>
        <p:nvSpPr>
          <p:cNvPr id="1571" name="矩形 10"/>
          <p:cNvSpPr/>
          <p:nvPr/>
        </p:nvSpPr>
        <p:spPr>
          <a:xfrm>
            <a:off x="7364727" y="1507351"/>
            <a:ext cx="1144631" cy="45723"/>
          </a:xfrm>
          <a:prstGeom prst="rect">
            <a:avLst/>
          </a:prstGeom>
          <a:solidFill>
            <a:srgbClr val="6B0204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6B0204"/>
                </a:solidFill>
              </a:defRPr>
            </a:pPr>
          </a:p>
        </p:txBody>
      </p:sp>
      <p:sp>
        <p:nvSpPr>
          <p:cNvPr id="1572" name="椭圆 15"/>
          <p:cNvSpPr/>
          <p:nvPr/>
        </p:nvSpPr>
        <p:spPr>
          <a:xfrm>
            <a:off x="958406" y="5202823"/>
            <a:ext cx="483421" cy="483421"/>
          </a:xfrm>
          <a:prstGeom prst="ellipse">
            <a:avLst/>
          </a:prstGeom>
          <a:solidFill>
            <a:srgbClr val="FFEC43"/>
          </a:solidFill>
          <a:ln w="73025">
            <a:solidFill>
              <a:srgbClr val="6B0204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573" name="标题文本"/>
          <p:cNvSpPr txBox="1"/>
          <p:nvPr>
            <p:ph type="title"/>
          </p:nvPr>
        </p:nvSpPr>
        <p:spPr>
          <a:xfrm>
            <a:off x="5185702" y="698119"/>
            <a:ext cx="9753603" cy="1668466"/>
          </a:xfrm>
          <a:prstGeom prst="rect">
            <a:avLst/>
          </a:prstGeom>
        </p:spPr>
        <p:txBody>
          <a:bodyPr/>
          <a:lstStyle/>
          <a:p>
            <a:pPr/>
            <a:r>
              <a:t>标题文本</a:t>
            </a:r>
          </a:p>
        </p:txBody>
      </p:sp>
      <p:sp>
        <p:nvSpPr>
          <p:cNvPr id="1574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任务卡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1" name="矩形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AEB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grpSp>
        <p:nvGrpSpPr>
          <p:cNvPr id="1584" name="组合 3"/>
          <p:cNvGrpSpPr/>
          <p:nvPr/>
        </p:nvGrpSpPr>
        <p:grpSpPr>
          <a:xfrm>
            <a:off x="911227" y="798286"/>
            <a:ext cx="10044924" cy="6504852"/>
            <a:chOff x="-1" y="0"/>
            <a:chExt cx="10044922" cy="6504851"/>
          </a:xfrm>
        </p:grpSpPr>
        <p:sp>
          <p:nvSpPr>
            <p:cNvPr id="1582" name="圆角矩形 3"/>
            <p:cNvSpPr/>
            <p:nvPr/>
          </p:nvSpPr>
          <p:spPr>
            <a:xfrm>
              <a:off x="194007" y="0"/>
              <a:ext cx="9850915" cy="6504852"/>
            </a:xfrm>
            <a:prstGeom prst="roundRect">
              <a:avLst>
                <a:gd name="adj" fmla="val 6443"/>
              </a:avLst>
            </a:prstGeom>
            <a:solidFill>
              <a:srgbClr val="FFDE83"/>
            </a:solidFill>
            <a:ln w="38100" cap="flat">
              <a:solidFill>
                <a:srgbClr val="6B0204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583" name="圆角矩形 5"/>
            <p:cNvSpPr/>
            <p:nvPr/>
          </p:nvSpPr>
          <p:spPr>
            <a:xfrm>
              <a:off x="-2" y="214194"/>
              <a:ext cx="9850916" cy="6290658"/>
            </a:xfrm>
            <a:prstGeom prst="roundRect">
              <a:avLst>
                <a:gd name="adj" fmla="val 4379"/>
              </a:avLst>
            </a:prstGeom>
            <a:solidFill>
              <a:srgbClr val="FFFFFF"/>
            </a:solidFill>
            <a:ln w="38100" cap="flat">
              <a:solidFill>
                <a:srgbClr val="6B0204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</p:grpSp>
      <p:sp>
        <p:nvSpPr>
          <p:cNvPr id="1585" name="椭圆 7"/>
          <p:cNvSpPr/>
          <p:nvPr/>
        </p:nvSpPr>
        <p:spPr>
          <a:xfrm>
            <a:off x="429013" y="5272027"/>
            <a:ext cx="956312" cy="956315"/>
          </a:xfrm>
          <a:prstGeom prst="ellipse">
            <a:avLst/>
          </a:prstGeom>
          <a:solidFill>
            <a:srgbClr val="FFEC43"/>
          </a:solidFill>
          <a:ln w="73025">
            <a:solidFill>
              <a:srgbClr val="6B0204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586" name="矩形 9"/>
          <p:cNvSpPr/>
          <p:nvPr/>
        </p:nvSpPr>
        <p:spPr>
          <a:xfrm>
            <a:off x="3812280" y="1509491"/>
            <a:ext cx="1144630" cy="45722"/>
          </a:xfrm>
          <a:prstGeom prst="rect">
            <a:avLst/>
          </a:prstGeom>
          <a:solidFill>
            <a:srgbClr val="6B0204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6B0204"/>
                </a:solidFill>
              </a:defRPr>
            </a:pPr>
          </a:p>
        </p:txBody>
      </p:sp>
      <p:sp>
        <p:nvSpPr>
          <p:cNvPr id="1587" name="矩形 10"/>
          <p:cNvSpPr/>
          <p:nvPr/>
        </p:nvSpPr>
        <p:spPr>
          <a:xfrm>
            <a:off x="7364727" y="1507351"/>
            <a:ext cx="1144630" cy="45722"/>
          </a:xfrm>
          <a:prstGeom prst="rect">
            <a:avLst/>
          </a:prstGeom>
          <a:solidFill>
            <a:srgbClr val="6B0204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6B0204"/>
                </a:solidFill>
              </a:defRPr>
            </a:pPr>
          </a:p>
        </p:txBody>
      </p:sp>
      <p:sp>
        <p:nvSpPr>
          <p:cNvPr id="1588" name="TextBox 4"/>
          <p:cNvSpPr txBox="1"/>
          <p:nvPr/>
        </p:nvSpPr>
        <p:spPr>
          <a:xfrm>
            <a:off x="5178696" y="1218854"/>
            <a:ext cx="2030092" cy="5613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 algn="ctr">
              <a:defRPr spc="233" sz="2800">
                <a:solidFill>
                  <a:srgbClr val="6B0204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</a:lstStyle>
          <a:p>
            <a:pPr/>
            <a:r>
              <a:t>我们要完成</a:t>
            </a:r>
          </a:p>
        </p:txBody>
      </p:sp>
      <p:sp>
        <p:nvSpPr>
          <p:cNvPr id="1589" name="矩形: 圆角 13"/>
          <p:cNvSpPr/>
          <p:nvPr/>
        </p:nvSpPr>
        <p:spPr>
          <a:xfrm>
            <a:off x="348849" y="432657"/>
            <a:ext cx="2790252" cy="1119844"/>
          </a:xfrm>
          <a:prstGeom prst="roundRect">
            <a:avLst>
              <a:gd name="adj" fmla="val 16667"/>
            </a:avLst>
          </a:prstGeom>
          <a:solidFill>
            <a:srgbClr val="FFE699"/>
          </a:solidFill>
          <a:ln w="38100">
            <a:solidFill>
              <a:srgbClr val="843C0B"/>
            </a:solidFill>
            <a:prstDash val="dash"/>
            <a:miter/>
          </a:ln>
          <a:effectLst>
            <a:outerShdw sx="100000" sy="100000" kx="0" ky="0" algn="b" rotWithShape="0" blurRad="50800" dist="38100" dir="2700000">
              <a:srgbClr val="000000">
                <a:alpha val="40000"/>
              </a:srgbClr>
            </a:outerShdw>
          </a:effectLst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590" name="TextBox 4"/>
          <p:cNvSpPr txBox="1"/>
          <p:nvPr/>
        </p:nvSpPr>
        <p:spPr>
          <a:xfrm>
            <a:off x="506102" y="424263"/>
            <a:ext cx="2580637" cy="10947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 algn="ctr">
              <a:defRPr spc="500" sz="6000">
                <a:solidFill>
                  <a:srgbClr val="6B0204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</a:lstStyle>
          <a:p>
            <a:pPr/>
            <a:r>
              <a:t>任务卡</a:t>
            </a:r>
          </a:p>
        </p:txBody>
      </p:sp>
      <p:sp>
        <p:nvSpPr>
          <p:cNvPr id="1591" name="椭圆 15"/>
          <p:cNvSpPr/>
          <p:nvPr/>
        </p:nvSpPr>
        <p:spPr>
          <a:xfrm>
            <a:off x="958406" y="5202823"/>
            <a:ext cx="483419" cy="483419"/>
          </a:xfrm>
          <a:prstGeom prst="ellipse">
            <a:avLst/>
          </a:prstGeom>
          <a:solidFill>
            <a:srgbClr val="FFEC43"/>
          </a:solidFill>
          <a:ln w="73025">
            <a:solidFill>
              <a:srgbClr val="6B0204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pic>
        <p:nvPicPr>
          <p:cNvPr id="1592" name="图片 16" descr="图片 16"/>
          <p:cNvPicPr>
            <a:picLocks noChangeAspect="1"/>
          </p:cNvPicPr>
          <p:nvPr/>
        </p:nvPicPr>
        <p:blipFill>
          <a:blip r:embed="rId2">
            <a:extLst/>
          </a:blip>
          <a:srcRect l="0" t="1" r="21885" b="0"/>
          <a:stretch>
            <a:fillRect/>
          </a:stretch>
        </p:blipFill>
        <p:spPr>
          <a:xfrm>
            <a:off x="9889493" y="564578"/>
            <a:ext cx="2306573" cy="5869191"/>
          </a:xfrm>
          <a:prstGeom prst="rect">
            <a:avLst/>
          </a:prstGeom>
          <a:ln w="12700">
            <a:miter lim="400000"/>
          </a:ln>
        </p:spPr>
      </p:pic>
      <p:sp>
        <p:nvSpPr>
          <p:cNvPr id="1593" name="椭圆 17"/>
          <p:cNvSpPr/>
          <p:nvPr/>
        </p:nvSpPr>
        <p:spPr>
          <a:xfrm>
            <a:off x="2934483" y="394266"/>
            <a:ext cx="250193" cy="250192"/>
          </a:xfrm>
          <a:prstGeom prst="ellipse">
            <a:avLst/>
          </a:prstGeom>
          <a:solidFill>
            <a:srgbClr val="FFC700"/>
          </a:solidFill>
          <a:ln w="69850">
            <a:solidFill>
              <a:srgbClr val="6B0204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594" name="幻灯片编号"/>
          <p:cNvSpPr txBox="1"/>
          <p:nvPr>
            <p:ph type="sldNum" sz="quarter" idx="2"/>
          </p:nvPr>
        </p:nvSpPr>
        <p:spPr>
          <a:xfrm>
            <a:off x="8463948" y="6221732"/>
            <a:ext cx="273652" cy="269237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2_总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1" name="矩形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AEB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grpSp>
        <p:nvGrpSpPr>
          <p:cNvPr id="1604" name="组合 7"/>
          <p:cNvGrpSpPr/>
          <p:nvPr/>
        </p:nvGrpSpPr>
        <p:grpSpPr>
          <a:xfrm>
            <a:off x="610080" y="301587"/>
            <a:ext cx="11023762" cy="6310010"/>
            <a:chOff x="-1" y="0"/>
            <a:chExt cx="11023760" cy="6310008"/>
          </a:xfrm>
        </p:grpSpPr>
        <p:sp>
          <p:nvSpPr>
            <p:cNvPr id="1602" name="圆角矩形 3"/>
            <p:cNvSpPr/>
            <p:nvPr/>
          </p:nvSpPr>
          <p:spPr>
            <a:xfrm>
              <a:off x="212912" y="-1"/>
              <a:ext cx="10810848" cy="6310010"/>
            </a:xfrm>
            <a:prstGeom prst="roundRect">
              <a:avLst>
                <a:gd name="adj" fmla="val 6443"/>
              </a:avLst>
            </a:prstGeom>
            <a:solidFill>
              <a:srgbClr val="FFDE83"/>
            </a:solidFill>
            <a:ln w="38100" cap="flat">
              <a:solidFill>
                <a:srgbClr val="6B0204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603" name="圆角矩形 5"/>
            <p:cNvSpPr/>
            <p:nvPr/>
          </p:nvSpPr>
          <p:spPr>
            <a:xfrm>
              <a:off x="-2" y="207779"/>
              <a:ext cx="10810848" cy="6102230"/>
            </a:xfrm>
            <a:prstGeom prst="roundRect">
              <a:avLst>
                <a:gd name="adj" fmla="val 4379"/>
              </a:avLst>
            </a:prstGeom>
            <a:solidFill>
              <a:srgbClr val="FFFFFF"/>
            </a:solidFill>
            <a:ln w="38100" cap="flat">
              <a:solidFill>
                <a:srgbClr val="6B0204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</p:grpSp>
      <p:sp>
        <p:nvSpPr>
          <p:cNvPr id="1605" name="矩形 11"/>
          <p:cNvSpPr/>
          <p:nvPr/>
        </p:nvSpPr>
        <p:spPr>
          <a:xfrm>
            <a:off x="3777293" y="916321"/>
            <a:ext cx="1110344" cy="44352"/>
          </a:xfrm>
          <a:prstGeom prst="rect">
            <a:avLst/>
          </a:prstGeom>
          <a:solidFill>
            <a:srgbClr val="6B0204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6B0204"/>
                </a:solidFill>
              </a:defRPr>
            </a:pPr>
          </a:p>
        </p:txBody>
      </p:sp>
      <p:sp>
        <p:nvSpPr>
          <p:cNvPr id="1606" name="矩形 12"/>
          <p:cNvSpPr/>
          <p:nvPr/>
        </p:nvSpPr>
        <p:spPr>
          <a:xfrm>
            <a:off x="7223328" y="914246"/>
            <a:ext cx="1110344" cy="44352"/>
          </a:xfrm>
          <a:prstGeom prst="rect">
            <a:avLst/>
          </a:prstGeom>
          <a:solidFill>
            <a:srgbClr val="6B0204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6B0204"/>
                </a:solidFill>
              </a:defRPr>
            </a:pPr>
          </a:p>
        </p:txBody>
      </p:sp>
      <p:sp>
        <p:nvSpPr>
          <p:cNvPr id="1607" name="矩形 13"/>
          <p:cNvSpPr/>
          <p:nvPr/>
        </p:nvSpPr>
        <p:spPr>
          <a:xfrm>
            <a:off x="1005583" y="1342679"/>
            <a:ext cx="9685405" cy="4502836"/>
          </a:xfrm>
          <a:prstGeom prst="rect">
            <a:avLst/>
          </a:prstGeom>
          <a:ln w="57150" cap="rnd">
            <a:solidFill>
              <a:srgbClr val="843C0B"/>
            </a:solidFill>
            <a:prstDash val="lgDash"/>
            <a:bevel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pic>
        <p:nvPicPr>
          <p:cNvPr id="1608" name="图片 14" descr="图片 1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070881" y="4229548"/>
            <a:ext cx="2270503" cy="2270501"/>
          </a:xfrm>
          <a:prstGeom prst="rect">
            <a:avLst/>
          </a:prstGeom>
          <a:ln w="12700">
            <a:miter lim="400000"/>
          </a:ln>
        </p:spPr>
      </p:pic>
      <p:sp>
        <p:nvSpPr>
          <p:cNvPr id="1609" name="总结"/>
          <p:cNvSpPr txBox="1"/>
          <p:nvPr/>
        </p:nvSpPr>
        <p:spPr>
          <a:xfrm>
            <a:off x="5541914" y="594675"/>
            <a:ext cx="1712543" cy="6876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 anchor="ctr">
            <a:normAutofit fontScale="100000" lnSpcReduction="0"/>
          </a:bodyPr>
          <a:lstStyle>
            <a:lvl1pPr>
              <a:defRPr b="1" spc="200" sz="3200">
                <a:solidFill>
                  <a:srgbClr val="61110B"/>
                </a:solidFill>
                <a:latin typeface="微软雅黑"/>
                <a:ea typeface="微软雅黑"/>
                <a:cs typeface="微软雅黑"/>
                <a:sym typeface="微软雅黑"/>
              </a:defRPr>
            </a:lvl1pPr>
          </a:lstStyle>
          <a:p>
            <a:pPr/>
            <a:r>
              <a:t>总结</a:t>
            </a:r>
          </a:p>
        </p:txBody>
      </p:sp>
      <p:sp>
        <p:nvSpPr>
          <p:cNvPr id="1610" name="幻灯片编号"/>
          <p:cNvSpPr txBox="1"/>
          <p:nvPr>
            <p:ph type="sldNum" sz="quarter" idx="2"/>
          </p:nvPr>
        </p:nvSpPr>
        <p:spPr>
          <a:xfrm>
            <a:off x="8463948" y="6221732"/>
            <a:ext cx="273652" cy="269237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流程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0" name="矩形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218" name="矩形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FAEB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219" name="s"/>
            <p:cNvSpPr txBox="1"/>
            <p:nvPr/>
          </p:nvSpPr>
          <p:spPr>
            <a:xfrm>
              <a:off x="0" y="3243581"/>
              <a:ext cx="12192000" cy="37083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>
              <a:lvl1pPr algn="ctr">
                <a:defRPr>
                  <a:solidFill>
                    <a:srgbClr val="FFFFFF"/>
                  </a:solidFill>
                </a:defRPr>
              </a:lvl1pPr>
            </a:lstStyle>
            <a:p>
              <a:pPr/>
              <a:r>
                <a:t>s</a:t>
              </a:r>
            </a:p>
          </p:txBody>
        </p:sp>
      </p:grpSp>
      <p:grpSp>
        <p:nvGrpSpPr>
          <p:cNvPr id="223" name="组合 3"/>
          <p:cNvGrpSpPr/>
          <p:nvPr/>
        </p:nvGrpSpPr>
        <p:grpSpPr>
          <a:xfrm>
            <a:off x="1073779" y="470531"/>
            <a:ext cx="10205095" cy="5887730"/>
            <a:chOff x="-1" y="0"/>
            <a:chExt cx="10205093" cy="5887729"/>
          </a:xfrm>
        </p:grpSpPr>
        <p:sp>
          <p:nvSpPr>
            <p:cNvPr id="221" name="圆角矩形 3"/>
            <p:cNvSpPr/>
            <p:nvPr/>
          </p:nvSpPr>
          <p:spPr>
            <a:xfrm>
              <a:off x="197100" y="-1"/>
              <a:ext cx="10007993" cy="5887730"/>
            </a:xfrm>
            <a:prstGeom prst="roundRect">
              <a:avLst>
                <a:gd name="adj" fmla="val 6443"/>
              </a:avLst>
            </a:prstGeom>
            <a:solidFill>
              <a:srgbClr val="FFD200"/>
            </a:solidFill>
            <a:ln w="38100" cap="flat">
              <a:solidFill>
                <a:srgbClr val="6B0204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222" name="圆角矩形 5"/>
            <p:cNvSpPr/>
            <p:nvPr/>
          </p:nvSpPr>
          <p:spPr>
            <a:xfrm>
              <a:off x="-2" y="193873"/>
              <a:ext cx="10007993" cy="5693856"/>
            </a:xfrm>
            <a:prstGeom prst="roundRect">
              <a:avLst>
                <a:gd name="adj" fmla="val 4379"/>
              </a:avLst>
            </a:prstGeom>
            <a:solidFill>
              <a:srgbClr val="FFFFFF"/>
            </a:solidFill>
            <a:ln w="38100" cap="flat">
              <a:solidFill>
                <a:srgbClr val="6B0204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</p:grpSp>
      <p:grpSp>
        <p:nvGrpSpPr>
          <p:cNvPr id="228" name="组合 6"/>
          <p:cNvGrpSpPr/>
          <p:nvPr/>
        </p:nvGrpSpPr>
        <p:grpSpPr>
          <a:xfrm>
            <a:off x="2257417" y="-71759"/>
            <a:ext cx="240047" cy="1067447"/>
            <a:chOff x="-2" y="0"/>
            <a:chExt cx="240045" cy="1067446"/>
          </a:xfrm>
        </p:grpSpPr>
        <p:sp>
          <p:nvSpPr>
            <p:cNvPr id="224" name="矩形 7"/>
            <p:cNvSpPr/>
            <p:nvPr/>
          </p:nvSpPr>
          <p:spPr>
            <a:xfrm>
              <a:off x="39411" y="-1"/>
              <a:ext cx="161219" cy="935115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6B0204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grpSp>
          <p:nvGrpSpPr>
            <p:cNvPr id="227" name="组合 8"/>
            <p:cNvGrpSpPr/>
            <p:nvPr/>
          </p:nvGrpSpPr>
          <p:grpSpPr>
            <a:xfrm>
              <a:off x="-3" y="793959"/>
              <a:ext cx="240047" cy="273487"/>
              <a:chOff x="-1" y="-1"/>
              <a:chExt cx="240045" cy="273485"/>
            </a:xfrm>
          </p:grpSpPr>
          <p:sp>
            <p:nvSpPr>
              <p:cNvPr id="225" name="椭圆 9"/>
              <p:cNvSpPr/>
              <p:nvPr/>
            </p:nvSpPr>
            <p:spPr>
              <a:xfrm>
                <a:off x="17914" y="-2"/>
                <a:ext cx="222131" cy="273487"/>
              </a:xfrm>
              <a:prstGeom prst="ellipse">
                <a:avLst/>
              </a:prstGeom>
              <a:solidFill>
                <a:srgbClr val="6B0204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226" name="椭圆 10"/>
              <p:cNvSpPr/>
              <p:nvPr/>
            </p:nvSpPr>
            <p:spPr>
              <a:xfrm>
                <a:off x="-2" y="-2"/>
                <a:ext cx="222134" cy="273487"/>
              </a:xfrm>
              <a:prstGeom prst="ellipse">
                <a:avLst/>
              </a:prstGeom>
              <a:solidFill>
                <a:srgbClr val="FFDE83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</p:grpSp>
      </p:grpSp>
      <p:grpSp>
        <p:nvGrpSpPr>
          <p:cNvPr id="233" name="组合 11"/>
          <p:cNvGrpSpPr/>
          <p:nvPr/>
        </p:nvGrpSpPr>
        <p:grpSpPr>
          <a:xfrm>
            <a:off x="4661527" y="-71759"/>
            <a:ext cx="240047" cy="1067447"/>
            <a:chOff x="-2" y="0"/>
            <a:chExt cx="240045" cy="1067446"/>
          </a:xfrm>
        </p:grpSpPr>
        <p:sp>
          <p:nvSpPr>
            <p:cNvPr id="229" name="矩形 12"/>
            <p:cNvSpPr/>
            <p:nvPr/>
          </p:nvSpPr>
          <p:spPr>
            <a:xfrm>
              <a:off x="39411" y="-1"/>
              <a:ext cx="161219" cy="935115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6B0204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grpSp>
          <p:nvGrpSpPr>
            <p:cNvPr id="232" name="组合 13"/>
            <p:cNvGrpSpPr/>
            <p:nvPr/>
          </p:nvGrpSpPr>
          <p:grpSpPr>
            <a:xfrm>
              <a:off x="-3" y="793959"/>
              <a:ext cx="240047" cy="273487"/>
              <a:chOff x="-1" y="-1"/>
              <a:chExt cx="240045" cy="273485"/>
            </a:xfrm>
          </p:grpSpPr>
          <p:sp>
            <p:nvSpPr>
              <p:cNvPr id="230" name="椭圆 14"/>
              <p:cNvSpPr/>
              <p:nvPr/>
            </p:nvSpPr>
            <p:spPr>
              <a:xfrm>
                <a:off x="17914" y="-2"/>
                <a:ext cx="222131" cy="273487"/>
              </a:xfrm>
              <a:prstGeom prst="ellipse">
                <a:avLst/>
              </a:prstGeom>
              <a:solidFill>
                <a:srgbClr val="6B0204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231" name="椭圆 15"/>
              <p:cNvSpPr/>
              <p:nvPr/>
            </p:nvSpPr>
            <p:spPr>
              <a:xfrm>
                <a:off x="-2" y="-2"/>
                <a:ext cx="222134" cy="273487"/>
              </a:xfrm>
              <a:prstGeom prst="ellipse">
                <a:avLst/>
              </a:prstGeom>
              <a:solidFill>
                <a:srgbClr val="FFDE83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</p:grpSp>
      </p:grpSp>
      <p:grpSp>
        <p:nvGrpSpPr>
          <p:cNvPr id="238" name="组合 16"/>
          <p:cNvGrpSpPr/>
          <p:nvPr/>
        </p:nvGrpSpPr>
        <p:grpSpPr>
          <a:xfrm>
            <a:off x="7310110" y="-71759"/>
            <a:ext cx="240045" cy="1067447"/>
            <a:chOff x="-2" y="0"/>
            <a:chExt cx="240044" cy="1067446"/>
          </a:xfrm>
        </p:grpSpPr>
        <p:sp>
          <p:nvSpPr>
            <p:cNvPr id="234" name="矩形 17"/>
            <p:cNvSpPr/>
            <p:nvPr/>
          </p:nvSpPr>
          <p:spPr>
            <a:xfrm>
              <a:off x="39410" y="-1"/>
              <a:ext cx="161221" cy="935115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6B0204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grpSp>
          <p:nvGrpSpPr>
            <p:cNvPr id="237" name="组合 18"/>
            <p:cNvGrpSpPr/>
            <p:nvPr/>
          </p:nvGrpSpPr>
          <p:grpSpPr>
            <a:xfrm>
              <a:off x="-3" y="793959"/>
              <a:ext cx="240046" cy="273487"/>
              <a:chOff x="-1" y="-1"/>
              <a:chExt cx="240044" cy="273485"/>
            </a:xfrm>
          </p:grpSpPr>
          <p:sp>
            <p:nvSpPr>
              <p:cNvPr id="235" name="椭圆 19"/>
              <p:cNvSpPr/>
              <p:nvPr/>
            </p:nvSpPr>
            <p:spPr>
              <a:xfrm>
                <a:off x="17913" y="-2"/>
                <a:ext cx="222131" cy="273487"/>
              </a:xfrm>
              <a:prstGeom prst="ellipse">
                <a:avLst/>
              </a:prstGeom>
              <a:solidFill>
                <a:srgbClr val="6B0204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236" name="椭圆 20"/>
              <p:cNvSpPr/>
              <p:nvPr/>
            </p:nvSpPr>
            <p:spPr>
              <a:xfrm>
                <a:off x="-2" y="-2"/>
                <a:ext cx="222134" cy="273487"/>
              </a:xfrm>
              <a:prstGeom prst="ellipse">
                <a:avLst/>
              </a:prstGeom>
              <a:solidFill>
                <a:srgbClr val="FFDE83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</p:grpSp>
      </p:grpSp>
      <p:grpSp>
        <p:nvGrpSpPr>
          <p:cNvPr id="243" name="组合 21"/>
          <p:cNvGrpSpPr/>
          <p:nvPr/>
        </p:nvGrpSpPr>
        <p:grpSpPr>
          <a:xfrm>
            <a:off x="9645641" y="-71759"/>
            <a:ext cx="240047" cy="1067447"/>
            <a:chOff x="-1" y="0"/>
            <a:chExt cx="240045" cy="1067446"/>
          </a:xfrm>
        </p:grpSpPr>
        <p:sp>
          <p:nvSpPr>
            <p:cNvPr id="239" name="矩形 22"/>
            <p:cNvSpPr/>
            <p:nvPr/>
          </p:nvSpPr>
          <p:spPr>
            <a:xfrm>
              <a:off x="39411" y="-1"/>
              <a:ext cx="161220" cy="935115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6B0204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grpSp>
          <p:nvGrpSpPr>
            <p:cNvPr id="242" name="组合 23"/>
            <p:cNvGrpSpPr/>
            <p:nvPr/>
          </p:nvGrpSpPr>
          <p:grpSpPr>
            <a:xfrm>
              <a:off x="-2" y="793959"/>
              <a:ext cx="240046" cy="273487"/>
              <a:chOff x="-1" y="-1"/>
              <a:chExt cx="240045" cy="273485"/>
            </a:xfrm>
          </p:grpSpPr>
          <p:sp>
            <p:nvSpPr>
              <p:cNvPr id="240" name="椭圆 24"/>
              <p:cNvSpPr/>
              <p:nvPr/>
            </p:nvSpPr>
            <p:spPr>
              <a:xfrm>
                <a:off x="17914" y="-2"/>
                <a:ext cx="222131" cy="273487"/>
              </a:xfrm>
              <a:prstGeom prst="ellipse">
                <a:avLst/>
              </a:prstGeom>
              <a:solidFill>
                <a:srgbClr val="6B0204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241" name="椭圆 25"/>
              <p:cNvSpPr/>
              <p:nvPr/>
            </p:nvSpPr>
            <p:spPr>
              <a:xfrm>
                <a:off x="-2" y="-2"/>
                <a:ext cx="222135" cy="273487"/>
              </a:xfrm>
              <a:prstGeom prst="ellipse">
                <a:avLst/>
              </a:prstGeom>
              <a:solidFill>
                <a:srgbClr val="FFDE83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</p:grpSp>
      </p:grpSp>
      <p:sp>
        <p:nvSpPr>
          <p:cNvPr id="244" name="椭圆 29"/>
          <p:cNvSpPr/>
          <p:nvPr/>
        </p:nvSpPr>
        <p:spPr>
          <a:xfrm>
            <a:off x="10497363" y="1144796"/>
            <a:ext cx="250193" cy="250193"/>
          </a:xfrm>
          <a:prstGeom prst="ellipse">
            <a:avLst/>
          </a:prstGeom>
          <a:solidFill>
            <a:srgbClr val="6B0204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45" name="椭圆 31"/>
          <p:cNvSpPr/>
          <p:nvPr/>
        </p:nvSpPr>
        <p:spPr>
          <a:xfrm>
            <a:off x="10590072" y="299610"/>
            <a:ext cx="845193" cy="845190"/>
          </a:xfrm>
          <a:prstGeom prst="ellipse">
            <a:avLst/>
          </a:prstGeom>
          <a:solidFill>
            <a:srgbClr val="FFEC43"/>
          </a:solidFill>
          <a:ln w="73025">
            <a:solidFill>
              <a:srgbClr val="6B0204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46" name="椭圆 33"/>
          <p:cNvSpPr/>
          <p:nvPr/>
        </p:nvSpPr>
        <p:spPr>
          <a:xfrm>
            <a:off x="11081766" y="1006259"/>
            <a:ext cx="250193" cy="250193"/>
          </a:xfrm>
          <a:prstGeom prst="ellipse">
            <a:avLst/>
          </a:prstGeom>
          <a:solidFill>
            <a:srgbClr val="FFC700"/>
          </a:solidFill>
          <a:ln w="69850">
            <a:solidFill>
              <a:srgbClr val="6B0204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47" name="椭圆 34"/>
          <p:cNvSpPr/>
          <p:nvPr/>
        </p:nvSpPr>
        <p:spPr>
          <a:xfrm>
            <a:off x="1270885" y="943610"/>
            <a:ext cx="250193" cy="250193"/>
          </a:xfrm>
          <a:prstGeom prst="ellipse">
            <a:avLst/>
          </a:prstGeom>
          <a:solidFill>
            <a:srgbClr val="FFC700"/>
          </a:solidFill>
          <a:ln w="69850">
            <a:solidFill>
              <a:srgbClr val="6B0204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48" name="矩形 9"/>
          <p:cNvSpPr/>
          <p:nvPr/>
        </p:nvSpPr>
        <p:spPr>
          <a:xfrm>
            <a:off x="3812280" y="1509491"/>
            <a:ext cx="1144630" cy="45722"/>
          </a:xfrm>
          <a:prstGeom prst="rect">
            <a:avLst/>
          </a:prstGeom>
          <a:solidFill>
            <a:srgbClr val="6B0204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6B0204"/>
                </a:solidFill>
              </a:defRPr>
            </a:pPr>
          </a:p>
        </p:txBody>
      </p:sp>
      <p:sp>
        <p:nvSpPr>
          <p:cNvPr id="249" name="矩形 10"/>
          <p:cNvSpPr/>
          <p:nvPr/>
        </p:nvSpPr>
        <p:spPr>
          <a:xfrm>
            <a:off x="7364727" y="1507351"/>
            <a:ext cx="1144630" cy="45722"/>
          </a:xfrm>
          <a:prstGeom prst="rect">
            <a:avLst/>
          </a:prstGeom>
          <a:solidFill>
            <a:srgbClr val="6B0204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6B0204"/>
                </a:solidFill>
              </a:defRPr>
            </a:pPr>
          </a:p>
        </p:txBody>
      </p:sp>
      <p:sp>
        <p:nvSpPr>
          <p:cNvPr id="250" name="流程图"/>
          <p:cNvSpPr txBox="1"/>
          <p:nvPr/>
        </p:nvSpPr>
        <p:spPr>
          <a:xfrm>
            <a:off x="5445152" y="1186386"/>
            <a:ext cx="1712543" cy="6876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 anchor="ctr">
            <a:normAutofit fontScale="100000" lnSpcReduction="0"/>
          </a:bodyPr>
          <a:lstStyle>
            <a:lvl1pPr>
              <a:defRPr b="1" spc="200" sz="3200">
                <a:solidFill>
                  <a:srgbClr val="61110B"/>
                </a:solidFill>
                <a:latin typeface="微软雅黑"/>
                <a:ea typeface="微软雅黑"/>
                <a:cs typeface="微软雅黑"/>
                <a:sym typeface="微软雅黑"/>
              </a:defRPr>
            </a:lvl1pPr>
          </a:lstStyle>
          <a:p>
            <a:pPr/>
            <a:r>
              <a:t>流程图</a:t>
            </a:r>
          </a:p>
        </p:txBody>
      </p:sp>
      <p:sp>
        <p:nvSpPr>
          <p:cNvPr id="251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思维导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0" name="矩形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258" name="矩形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FAEB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259" name="s"/>
            <p:cNvSpPr txBox="1"/>
            <p:nvPr/>
          </p:nvSpPr>
          <p:spPr>
            <a:xfrm>
              <a:off x="0" y="3243581"/>
              <a:ext cx="12192000" cy="37083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>
              <a:lvl1pPr algn="ctr">
                <a:defRPr>
                  <a:solidFill>
                    <a:srgbClr val="FFFFFF"/>
                  </a:solidFill>
                </a:defRPr>
              </a:lvl1pPr>
            </a:lstStyle>
            <a:p>
              <a:pPr/>
              <a:r>
                <a:t>s</a:t>
              </a:r>
            </a:p>
          </p:txBody>
        </p:sp>
      </p:grpSp>
      <p:grpSp>
        <p:nvGrpSpPr>
          <p:cNvPr id="263" name="组合 3"/>
          <p:cNvGrpSpPr/>
          <p:nvPr/>
        </p:nvGrpSpPr>
        <p:grpSpPr>
          <a:xfrm>
            <a:off x="1073779" y="470531"/>
            <a:ext cx="10205095" cy="5887730"/>
            <a:chOff x="-1" y="0"/>
            <a:chExt cx="10205093" cy="5887729"/>
          </a:xfrm>
        </p:grpSpPr>
        <p:sp>
          <p:nvSpPr>
            <p:cNvPr id="261" name="圆角矩形 3"/>
            <p:cNvSpPr/>
            <p:nvPr/>
          </p:nvSpPr>
          <p:spPr>
            <a:xfrm>
              <a:off x="197100" y="-1"/>
              <a:ext cx="10007993" cy="5887730"/>
            </a:xfrm>
            <a:prstGeom prst="roundRect">
              <a:avLst>
                <a:gd name="adj" fmla="val 6443"/>
              </a:avLst>
            </a:prstGeom>
            <a:solidFill>
              <a:srgbClr val="FFD200"/>
            </a:solidFill>
            <a:ln w="38100" cap="flat">
              <a:solidFill>
                <a:srgbClr val="6B0204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262" name="圆角矩形 5"/>
            <p:cNvSpPr/>
            <p:nvPr/>
          </p:nvSpPr>
          <p:spPr>
            <a:xfrm>
              <a:off x="-2" y="193873"/>
              <a:ext cx="10007993" cy="5693856"/>
            </a:xfrm>
            <a:prstGeom prst="roundRect">
              <a:avLst>
                <a:gd name="adj" fmla="val 4379"/>
              </a:avLst>
            </a:prstGeom>
            <a:solidFill>
              <a:srgbClr val="FFFFFF"/>
            </a:solidFill>
            <a:ln w="38100" cap="flat">
              <a:solidFill>
                <a:srgbClr val="6B0204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</p:grpSp>
      <p:grpSp>
        <p:nvGrpSpPr>
          <p:cNvPr id="268" name="组合 6"/>
          <p:cNvGrpSpPr/>
          <p:nvPr/>
        </p:nvGrpSpPr>
        <p:grpSpPr>
          <a:xfrm>
            <a:off x="2257417" y="-71759"/>
            <a:ext cx="240047" cy="1067447"/>
            <a:chOff x="-2" y="0"/>
            <a:chExt cx="240045" cy="1067446"/>
          </a:xfrm>
        </p:grpSpPr>
        <p:sp>
          <p:nvSpPr>
            <p:cNvPr id="264" name="矩形 7"/>
            <p:cNvSpPr/>
            <p:nvPr/>
          </p:nvSpPr>
          <p:spPr>
            <a:xfrm>
              <a:off x="39411" y="-1"/>
              <a:ext cx="161219" cy="935115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6B0204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grpSp>
          <p:nvGrpSpPr>
            <p:cNvPr id="267" name="组合 8"/>
            <p:cNvGrpSpPr/>
            <p:nvPr/>
          </p:nvGrpSpPr>
          <p:grpSpPr>
            <a:xfrm>
              <a:off x="-3" y="793959"/>
              <a:ext cx="240047" cy="273487"/>
              <a:chOff x="-1" y="-1"/>
              <a:chExt cx="240045" cy="273485"/>
            </a:xfrm>
          </p:grpSpPr>
          <p:sp>
            <p:nvSpPr>
              <p:cNvPr id="265" name="椭圆 9"/>
              <p:cNvSpPr/>
              <p:nvPr/>
            </p:nvSpPr>
            <p:spPr>
              <a:xfrm>
                <a:off x="17914" y="-2"/>
                <a:ext cx="222131" cy="273487"/>
              </a:xfrm>
              <a:prstGeom prst="ellipse">
                <a:avLst/>
              </a:prstGeom>
              <a:solidFill>
                <a:srgbClr val="6B0204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266" name="椭圆 10"/>
              <p:cNvSpPr/>
              <p:nvPr/>
            </p:nvSpPr>
            <p:spPr>
              <a:xfrm>
                <a:off x="-2" y="-2"/>
                <a:ext cx="222134" cy="273487"/>
              </a:xfrm>
              <a:prstGeom prst="ellipse">
                <a:avLst/>
              </a:prstGeom>
              <a:solidFill>
                <a:srgbClr val="FFDE83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</p:grpSp>
      </p:grpSp>
      <p:grpSp>
        <p:nvGrpSpPr>
          <p:cNvPr id="273" name="组合 11"/>
          <p:cNvGrpSpPr/>
          <p:nvPr/>
        </p:nvGrpSpPr>
        <p:grpSpPr>
          <a:xfrm>
            <a:off x="4661527" y="-71759"/>
            <a:ext cx="240047" cy="1067447"/>
            <a:chOff x="-2" y="0"/>
            <a:chExt cx="240045" cy="1067446"/>
          </a:xfrm>
        </p:grpSpPr>
        <p:sp>
          <p:nvSpPr>
            <p:cNvPr id="269" name="矩形 12"/>
            <p:cNvSpPr/>
            <p:nvPr/>
          </p:nvSpPr>
          <p:spPr>
            <a:xfrm>
              <a:off x="39411" y="-1"/>
              <a:ext cx="161219" cy="935115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6B0204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grpSp>
          <p:nvGrpSpPr>
            <p:cNvPr id="272" name="组合 13"/>
            <p:cNvGrpSpPr/>
            <p:nvPr/>
          </p:nvGrpSpPr>
          <p:grpSpPr>
            <a:xfrm>
              <a:off x="-3" y="793959"/>
              <a:ext cx="240047" cy="273487"/>
              <a:chOff x="-1" y="-1"/>
              <a:chExt cx="240045" cy="273485"/>
            </a:xfrm>
          </p:grpSpPr>
          <p:sp>
            <p:nvSpPr>
              <p:cNvPr id="270" name="椭圆 14"/>
              <p:cNvSpPr/>
              <p:nvPr/>
            </p:nvSpPr>
            <p:spPr>
              <a:xfrm>
                <a:off x="17914" y="-2"/>
                <a:ext cx="222131" cy="273487"/>
              </a:xfrm>
              <a:prstGeom prst="ellipse">
                <a:avLst/>
              </a:prstGeom>
              <a:solidFill>
                <a:srgbClr val="6B0204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271" name="椭圆 15"/>
              <p:cNvSpPr/>
              <p:nvPr/>
            </p:nvSpPr>
            <p:spPr>
              <a:xfrm>
                <a:off x="-2" y="-2"/>
                <a:ext cx="222134" cy="273487"/>
              </a:xfrm>
              <a:prstGeom prst="ellipse">
                <a:avLst/>
              </a:prstGeom>
              <a:solidFill>
                <a:srgbClr val="FFDE83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</p:grpSp>
      </p:grpSp>
      <p:grpSp>
        <p:nvGrpSpPr>
          <p:cNvPr id="278" name="组合 16"/>
          <p:cNvGrpSpPr/>
          <p:nvPr/>
        </p:nvGrpSpPr>
        <p:grpSpPr>
          <a:xfrm>
            <a:off x="7310110" y="-71759"/>
            <a:ext cx="240045" cy="1067447"/>
            <a:chOff x="-2" y="0"/>
            <a:chExt cx="240044" cy="1067446"/>
          </a:xfrm>
        </p:grpSpPr>
        <p:sp>
          <p:nvSpPr>
            <p:cNvPr id="274" name="矩形 17"/>
            <p:cNvSpPr/>
            <p:nvPr/>
          </p:nvSpPr>
          <p:spPr>
            <a:xfrm>
              <a:off x="39410" y="-1"/>
              <a:ext cx="161221" cy="935115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6B0204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grpSp>
          <p:nvGrpSpPr>
            <p:cNvPr id="277" name="组合 18"/>
            <p:cNvGrpSpPr/>
            <p:nvPr/>
          </p:nvGrpSpPr>
          <p:grpSpPr>
            <a:xfrm>
              <a:off x="-3" y="793959"/>
              <a:ext cx="240046" cy="273487"/>
              <a:chOff x="-1" y="-1"/>
              <a:chExt cx="240044" cy="273485"/>
            </a:xfrm>
          </p:grpSpPr>
          <p:sp>
            <p:nvSpPr>
              <p:cNvPr id="275" name="椭圆 19"/>
              <p:cNvSpPr/>
              <p:nvPr/>
            </p:nvSpPr>
            <p:spPr>
              <a:xfrm>
                <a:off x="17913" y="-2"/>
                <a:ext cx="222131" cy="273487"/>
              </a:xfrm>
              <a:prstGeom prst="ellipse">
                <a:avLst/>
              </a:prstGeom>
              <a:solidFill>
                <a:srgbClr val="6B0204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276" name="椭圆 20"/>
              <p:cNvSpPr/>
              <p:nvPr/>
            </p:nvSpPr>
            <p:spPr>
              <a:xfrm>
                <a:off x="-2" y="-2"/>
                <a:ext cx="222134" cy="273487"/>
              </a:xfrm>
              <a:prstGeom prst="ellipse">
                <a:avLst/>
              </a:prstGeom>
              <a:solidFill>
                <a:srgbClr val="FFDE83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</p:grpSp>
      </p:grpSp>
      <p:grpSp>
        <p:nvGrpSpPr>
          <p:cNvPr id="283" name="组合 21"/>
          <p:cNvGrpSpPr/>
          <p:nvPr/>
        </p:nvGrpSpPr>
        <p:grpSpPr>
          <a:xfrm>
            <a:off x="9645641" y="-71759"/>
            <a:ext cx="240047" cy="1067447"/>
            <a:chOff x="-1" y="0"/>
            <a:chExt cx="240045" cy="1067446"/>
          </a:xfrm>
        </p:grpSpPr>
        <p:sp>
          <p:nvSpPr>
            <p:cNvPr id="279" name="矩形 22"/>
            <p:cNvSpPr/>
            <p:nvPr/>
          </p:nvSpPr>
          <p:spPr>
            <a:xfrm>
              <a:off x="39411" y="-1"/>
              <a:ext cx="161220" cy="935115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6B0204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grpSp>
          <p:nvGrpSpPr>
            <p:cNvPr id="282" name="组合 23"/>
            <p:cNvGrpSpPr/>
            <p:nvPr/>
          </p:nvGrpSpPr>
          <p:grpSpPr>
            <a:xfrm>
              <a:off x="-2" y="793959"/>
              <a:ext cx="240046" cy="273487"/>
              <a:chOff x="-1" y="-1"/>
              <a:chExt cx="240045" cy="273485"/>
            </a:xfrm>
          </p:grpSpPr>
          <p:sp>
            <p:nvSpPr>
              <p:cNvPr id="280" name="椭圆 24"/>
              <p:cNvSpPr/>
              <p:nvPr/>
            </p:nvSpPr>
            <p:spPr>
              <a:xfrm>
                <a:off x="17914" y="-2"/>
                <a:ext cx="222131" cy="273487"/>
              </a:xfrm>
              <a:prstGeom prst="ellipse">
                <a:avLst/>
              </a:prstGeom>
              <a:solidFill>
                <a:srgbClr val="6B0204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281" name="椭圆 25"/>
              <p:cNvSpPr/>
              <p:nvPr/>
            </p:nvSpPr>
            <p:spPr>
              <a:xfrm>
                <a:off x="-2" y="-2"/>
                <a:ext cx="222135" cy="273487"/>
              </a:xfrm>
              <a:prstGeom prst="ellipse">
                <a:avLst/>
              </a:prstGeom>
              <a:solidFill>
                <a:srgbClr val="FFDE83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</p:grpSp>
      </p:grpSp>
      <p:sp>
        <p:nvSpPr>
          <p:cNvPr id="284" name="椭圆 29"/>
          <p:cNvSpPr/>
          <p:nvPr/>
        </p:nvSpPr>
        <p:spPr>
          <a:xfrm>
            <a:off x="10497363" y="1144796"/>
            <a:ext cx="250193" cy="250193"/>
          </a:xfrm>
          <a:prstGeom prst="ellipse">
            <a:avLst/>
          </a:prstGeom>
          <a:solidFill>
            <a:srgbClr val="6B0204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85" name="椭圆 31"/>
          <p:cNvSpPr/>
          <p:nvPr/>
        </p:nvSpPr>
        <p:spPr>
          <a:xfrm>
            <a:off x="10590072" y="299610"/>
            <a:ext cx="845193" cy="845190"/>
          </a:xfrm>
          <a:prstGeom prst="ellipse">
            <a:avLst/>
          </a:prstGeom>
          <a:solidFill>
            <a:srgbClr val="FFEC43"/>
          </a:solidFill>
          <a:ln w="73025">
            <a:solidFill>
              <a:srgbClr val="6B0204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86" name="椭圆 33"/>
          <p:cNvSpPr/>
          <p:nvPr/>
        </p:nvSpPr>
        <p:spPr>
          <a:xfrm>
            <a:off x="11081766" y="1006259"/>
            <a:ext cx="250193" cy="250193"/>
          </a:xfrm>
          <a:prstGeom prst="ellipse">
            <a:avLst/>
          </a:prstGeom>
          <a:solidFill>
            <a:srgbClr val="FFC700"/>
          </a:solidFill>
          <a:ln w="69850">
            <a:solidFill>
              <a:srgbClr val="6B0204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87" name="椭圆 34"/>
          <p:cNvSpPr/>
          <p:nvPr/>
        </p:nvSpPr>
        <p:spPr>
          <a:xfrm>
            <a:off x="1270885" y="943610"/>
            <a:ext cx="250193" cy="250193"/>
          </a:xfrm>
          <a:prstGeom prst="ellipse">
            <a:avLst/>
          </a:prstGeom>
          <a:solidFill>
            <a:srgbClr val="FFC700"/>
          </a:solidFill>
          <a:ln w="69850">
            <a:solidFill>
              <a:srgbClr val="6B0204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88" name="矩形 9"/>
          <p:cNvSpPr/>
          <p:nvPr/>
        </p:nvSpPr>
        <p:spPr>
          <a:xfrm>
            <a:off x="3812280" y="1509491"/>
            <a:ext cx="1144630" cy="45722"/>
          </a:xfrm>
          <a:prstGeom prst="rect">
            <a:avLst/>
          </a:prstGeom>
          <a:solidFill>
            <a:srgbClr val="6B0204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6B0204"/>
                </a:solidFill>
              </a:defRPr>
            </a:pPr>
          </a:p>
        </p:txBody>
      </p:sp>
      <p:sp>
        <p:nvSpPr>
          <p:cNvPr id="289" name="矩形 10"/>
          <p:cNvSpPr/>
          <p:nvPr/>
        </p:nvSpPr>
        <p:spPr>
          <a:xfrm>
            <a:off x="7364727" y="1507351"/>
            <a:ext cx="1144630" cy="45722"/>
          </a:xfrm>
          <a:prstGeom prst="rect">
            <a:avLst/>
          </a:prstGeom>
          <a:solidFill>
            <a:srgbClr val="6B0204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6B0204"/>
                </a:solidFill>
              </a:defRPr>
            </a:pPr>
          </a:p>
        </p:txBody>
      </p:sp>
      <p:sp>
        <p:nvSpPr>
          <p:cNvPr id="290" name="思维导图"/>
          <p:cNvSpPr txBox="1"/>
          <p:nvPr/>
        </p:nvSpPr>
        <p:spPr>
          <a:xfrm>
            <a:off x="5320057" y="1186386"/>
            <a:ext cx="1712543" cy="6876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 anchor="ctr">
            <a:normAutofit fontScale="100000" lnSpcReduction="0"/>
          </a:bodyPr>
          <a:lstStyle>
            <a:lvl1pPr defTabSz="859536">
              <a:defRPr b="1" spc="100" sz="3000">
                <a:solidFill>
                  <a:srgbClr val="61110B"/>
                </a:solidFill>
                <a:latin typeface="微软雅黑"/>
                <a:ea typeface="微软雅黑"/>
                <a:cs typeface="微软雅黑"/>
                <a:sym typeface="微软雅黑"/>
              </a:defRPr>
            </a:lvl1pPr>
          </a:lstStyle>
          <a:p>
            <a:pPr/>
            <a:r>
              <a:t>思维导图</a:t>
            </a:r>
          </a:p>
        </p:txBody>
      </p:sp>
      <p:sp>
        <p:nvSpPr>
          <p:cNvPr id="291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知识点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0" name="矩形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298" name="矩形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FAEB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299" name="s"/>
            <p:cNvSpPr txBox="1"/>
            <p:nvPr/>
          </p:nvSpPr>
          <p:spPr>
            <a:xfrm>
              <a:off x="0" y="3243581"/>
              <a:ext cx="12192000" cy="37083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>
              <a:lvl1pPr algn="ctr">
                <a:defRPr>
                  <a:solidFill>
                    <a:srgbClr val="FFFFFF"/>
                  </a:solidFill>
                </a:defRPr>
              </a:lvl1pPr>
            </a:lstStyle>
            <a:p>
              <a:pPr/>
              <a:r>
                <a:t>s</a:t>
              </a:r>
            </a:p>
          </p:txBody>
        </p:sp>
      </p:grpSp>
      <p:grpSp>
        <p:nvGrpSpPr>
          <p:cNvPr id="303" name="组合 3"/>
          <p:cNvGrpSpPr/>
          <p:nvPr/>
        </p:nvGrpSpPr>
        <p:grpSpPr>
          <a:xfrm>
            <a:off x="1073779" y="470531"/>
            <a:ext cx="10205095" cy="5887730"/>
            <a:chOff x="-1" y="0"/>
            <a:chExt cx="10205093" cy="5887729"/>
          </a:xfrm>
        </p:grpSpPr>
        <p:sp>
          <p:nvSpPr>
            <p:cNvPr id="301" name="圆角矩形 3"/>
            <p:cNvSpPr/>
            <p:nvPr/>
          </p:nvSpPr>
          <p:spPr>
            <a:xfrm>
              <a:off x="197100" y="-1"/>
              <a:ext cx="10007993" cy="5887730"/>
            </a:xfrm>
            <a:prstGeom prst="roundRect">
              <a:avLst>
                <a:gd name="adj" fmla="val 6443"/>
              </a:avLst>
            </a:prstGeom>
            <a:solidFill>
              <a:srgbClr val="FFD200"/>
            </a:solidFill>
            <a:ln w="38100" cap="flat">
              <a:solidFill>
                <a:srgbClr val="6B0204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302" name="圆角矩形 5"/>
            <p:cNvSpPr/>
            <p:nvPr/>
          </p:nvSpPr>
          <p:spPr>
            <a:xfrm>
              <a:off x="-2" y="193873"/>
              <a:ext cx="10007993" cy="5693856"/>
            </a:xfrm>
            <a:prstGeom prst="roundRect">
              <a:avLst>
                <a:gd name="adj" fmla="val 4379"/>
              </a:avLst>
            </a:prstGeom>
            <a:solidFill>
              <a:srgbClr val="FFFFFF"/>
            </a:solidFill>
            <a:ln w="38100" cap="flat">
              <a:solidFill>
                <a:srgbClr val="6B0204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</p:grpSp>
      <p:grpSp>
        <p:nvGrpSpPr>
          <p:cNvPr id="308" name="组合 6"/>
          <p:cNvGrpSpPr/>
          <p:nvPr/>
        </p:nvGrpSpPr>
        <p:grpSpPr>
          <a:xfrm>
            <a:off x="2257417" y="-71759"/>
            <a:ext cx="240047" cy="1067447"/>
            <a:chOff x="-2" y="0"/>
            <a:chExt cx="240045" cy="1067446"/>
          </a:xfrm>
        </p:grpSpPr>
        <p:sp>
          <p:nvSpPr>
            <p:cNvPr id="304" name="矩形 7"/>
            <p:cNvSpPr/>
            <p:nvPr/>
          </p:nvSpPr>
          <p:spPr>
            <a:xfrm>
              <a:off x="39411" y="-1"/>
              <a:ext cx="161219" cy="935115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6B0204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grpSp>
          <p:nvGrpSpPr>
            <p:cNvPr id="307" name="组合 8"/>
            <p:cNvGrpSpPr/>
            <p:nvPr/>
          </p:nvGrpSpPr>
          <p:grpSpPr>
            <a:xfrm>
              <a:off x="-3" y="793959"/>
              <a:ext cx="240047" cy="273487"/>
              <a:chOff x="-1" y="-1"/>
              <a:chExt cx="240045" cy="273485"/>
            </a:xfrm>
          </p:grpSpPr>
          <p:sp>
            <p:nvSpPr>
              <p:cNvPr id="305" name="椭圆 9"/>
              <p:cNvSpPr/>
              <p:nvPr/>
            </p:nvSpPr>
            <p:spPr>
              <a:xfrm>
                <a:off x="17914" y="-2"/>
                <a:ext cx="222131" cy="273487"/>
              </a:xfrm>
              <a:prstGeom prst="ellipse">
                <a:avLst/>
              </a:prstGeom>
              <a:solidFill>
                <a:srgbClr val="6B0204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306" name="椭圆 10"/>
              <p:cNvSpPr/>
              <p:nvPr/>
            </p:nvSpPr>
            <p:spPr>
              <a:xfrm>
                <a:off x="-2" y="-2"/>
                <a:ext cx="222134" cy="273487"/>
              </a:xfrm>
              <a:prstGeom prst="ellipse">
                <a:avLst/>
              </a:prstGeom>
              <a:solidFill>
                <a:srgbClr val="FFDE83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</p:grpSp>
      </p:grpSp>
      <p:grpSp>
        <p:nvGrpSpPr>
          <p:cNvPr id="313" name="组合 11"/>
          <p:cNvGrpSpPr/>
          <p:nvPr/>
        </p:nvGrpSpPr>
        <p:grpSpPr>
          <a:xfrm>
            <a:off x="4661527" y="-71759"/>
            <a:ext cx="240047" cy="1067447"/>
            <a:chOff x="-2" y="0"/>
            <a:chExt cx="240045" cy="1067446"/>
          </a:xfrm>
        </p:grpSpPr>
        <p:sp>
          <p:nvSpPr>
            <p:cNvPr id="309" name="矩形 12"/>
            <p:cNvSpPr/>
            <p:nvPr/>
          </p:nvSpPr>
          <p:spPr>
            <a:xfrm>
              <a:off x="39411" y="-1"/>
              <a:ext cx="161219" cy="935115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6B0204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grpSp>
          <p:nvGrpSpPr>
            <p:cNvPr id="312" name="组合 13"/>
            <p:cNvGrpSpPr/>
            <p:nvPr/>
          </p:nvGrpSpPr>
          <p:grpSpPr>
            <a:xfrm>
              <a:off x="-3" y="793959"/>
              <a:ext cx="240047" cy="273487"/>
              <a:chOff x="-1" y="-1"/>
              <a:chExt cx="240045" cy="273485"/>
            </a:xfrm>
          </p:grpSpPr>
          <p:sp>
            <p:nvSpPr>
              <p:cNvPr id="310" name="椭圆 14"/>
              <p:cNvSpPr/>
              <p:nvPr/>
            </p:nvSpPr>
            <p:spPr>
              <a:xfrm>
                <a:off x="17914" y="-2"/>
                <a:ext cx="222131" cy="273487"/>
              </a:xfrm>
              <a:prstGeom prst="ellipse">
                <a:avLst/>
              </a:prstGeom>
              <a:solidFill>
                <a:srgbClr val="6B0204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311" name="椭圆 15"/>
              <p:cNvSpPr/>
              <p:nvPr/>
            </p:nvSpPr>
            <p:spPr>
              <a:xfrm>
                <a:off x="-2" y="-2"/>
                <a:ext cx="222134" cy="273487"/>
              </a:xfrm>
              <a:prstGeom prst="ellipse">
                <a:avLst/>
              </a:prstGeom>
              <a:solidFill>
                <a:srgbClr val="FFDE83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</p:grpSp>
      </p:grpSp>
      <p:grpSp>
        <p:nvGrpSpPr>
          <p:cNvPr id="318" name="组合 16"/>
          <p:cNvGrpSpPr/>
          <p:nvPr/>
        </p:nvGrpSpPr>
        <p:grpSpPr>
          <a:xfrm>
            <a:off x="7310110" y="-71759"/>
            <a:ext cx="240045" cy="1067447"/>
            <a:chOff x="-2" y="0"/>
            <a:chExt cx="240044" cy="1067446"/>
          </a:xfrm>
        </p:grpSpPr>
        <p:sp>
          <p:nvSpPr>
            <p:cNvPr id="314" name="矩形 17"/>
            <p:cNvSpPr/>
            <p:nvPr/>
          </p:nvSpPr>
          <p:spPr>
            <a:xfrm>
              <a:off x="39410" y="-1"/>
              <a:ext cx="161221" cy="935115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6B0204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grpSp>
          <p:nvGrpSpPr>
            <p:cNvPr id="317" name="组合 18"/>
            <p:cNvGrpSpPr/>
            <p:nvPr/>
          </p:nvGrpSpPr>
          <p:grpSpPr>
            <a:xfrm>
              <a:off x="-3" y="793959"/>
              <a:ext cx="240046" cy="273487"/>
              <a:chOff x="-1" y="-1"/>
              <a:chExt cx="240044" cy="273485"/>
            </a:xfrm>
          </p:grpSpPr>
          <p:sp>
            <p:nvSpPr>
              <p:cNvPr id="315" name="椭圆 19"/>
              <p:cNvSpPr/>
              <p:nvPr/>
            </p:nvSpPr>
            <p:spPr>
              <a:xfrm>
                <a:off x="17913" y="-2"/>
                <a:ext cx="222131" cy="273487"/>
              </a:xfrm>
              <a:prstGeom prst="ellipse">
                <a:avLst/>
              </a:prstGeom>
              <a:solidFill>
                <a:srgbClr val="6B0204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316" name="椭圆 20"/>
              <p:cNvSpPr/>
              <p:nvPr/>
            </p:nvSpPr>
            <p:spPr>
              <a:xfrm>
                <a:off x="-2" y="-2"/>
                <a:ext cx="222134" cy="273487"/>
              </a:xfrm>
              <a:prstGeom prst="ellipse">
                <a:avLst/>
              </a:prstGeom>
              <a:solidFill>
                <a:srgbClr val="FFDE83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</p:grpSp>
      </p:grpSp>
      <p:grpSp>
        <p:nvGrpSpPr>
          <p:cNvPr id="323" name="组合 21"/>
          <p:cNvGrpSpPr/>
          <p:nvPr/>
        </p:nvGrpSpPr>
        <p:grpSpPr>
          <a:xfrm>
            <a:off x="9645641" y="-71759"/>
            <a:ext cx="240047" cy="1067447"/>
            <a:chOff x="-1" y="0"/>
            <a:chExt cx="240045" cy="1067446"/>
          </a:xfrm>
        </p:grpSpPr>
        <p:sp>
          <p:nvSpPr>
            <p:cNvPr id="319" name="矩形 22"/>
            <p:cNvSpPr/>
            <p:nvPr/>
          </p:nvSpPr>
          <p:spPr>
            <a:xfrm>
              <a:off x="39411" y="-1"/>
              <a:ext cx="161220" cy="935115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6B0204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grpSp>
          <p:nvGrpSpPr>
            <p:cNvPr id="322" name="组合 23"/>
            <p:cNvGrpSpPr/>
            <p:nvPr/>
          </p:nvGrpSpPr>
          <p:grpSpPr>
            <a:xfrm>
              <a:off x="-2" y="793959"/>
              <a:ext cx="240046" cy="273487"/>
              <a:chOff x="-1" y="-1"/>
              <a:chExt cx="240045" cy="273485"/>
            </a:xfrm>
          </p:grpSpPr>
          <p:sp>
            <p:nvSpPr>
              <p:cNvPr id="320" name="椭圆 24"/>
              <p:cNvSpPr/>
              <p:nvPr/>
            </p:nvSpPr>
            <p:spPr>
              <a:xfrm>
                <a:off x="17914" y="-2"/>
                <a:ext cx="222131" cy="273487"/>
              </a:xfrm>
              <a:prstGeom prst="ellipse">
                <a:avLst/>
              </a:prstGeom>
              <a:solidFill>
                <a:srgbClr val="6B0204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321" name="椭圆 25"/>
              <p:cNvSpPr/>
              <p:nvPr/>
            </p:nvSpPr>
            <p:spPr>
              <a:xfrm>
                <a:off x="-2" y="-2"/>
                <a:ext cx="222135" cy="273487"/>
              </a:xfrm>
              <a:prstGeom prst="ellipse">
                <a:avLst/>
              </a:prstGeom>
              <a:solidFill>
                <a:srgbClr val="FFDE83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</p:grpSp>
      </p:grpSp>
      <p:sp>
        <p:nvSpPr>
          <p:cNvPr id="324" name="椭圆 29"/>
          <p:cNvSpPr/>
          <p:nvPr/>
        </p:nvSpPr>
        <p:spPr>
          <a:xfrm>
            <a:off x="10497363" y="1144796"/>
            <a:ext cx="250193" cy="250193"/>
          </a:xfrm>
          <a:prstGeom prst="ellipse">
            <a:avLst/>
          </a:prstGeom>
          <a:solidFill>
            <a:srgbClr val="6B0204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25" name="椭圆 31"/>
          <p:cNvSpPr/>
          <p:nvPr/>
        </p:nvSpPr>
        <p:spPr>
          <a:xfrm>
            <a:off x="10590072" y="299610"/>
            <a:ext cx="845193" cy="845190"/>
          </a:xfrm>
          <a:prstGeom prst="ellipse">
            <a:avLst/>
          </a:prstGeom>
          <a:solidFill>
            <a:srgbClr val="FFEC43"/>
          </a:solidFill>
          <a:ln w="73025">
            <a:solidFill>
              <a:srgbClr val="6B0204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26" name="椭圆 33"/>
          <p:cNvSpPr/>
          <p:nvPr/>
        </p:nvSpPr>
        <p:spPr>
          <a:xfrm>
            <a:off x="11081766" y="1006259"/>
            <a:ext cx="250193" cy="250193"/>
          </a:xfrm>
          <a:prstGeom prst="ellipse">
            <a:avLst/>
          </a:prstGeom>
          <a:solidFill>
            <a:srgbClr val="FFC700"/>
          </a:solidFill>
          <a:ln w="69850">
            <a:solidFill>
              <a:srgbClr val="6B0204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27" name="椭圆 34"/>
          <p:cNvSpPr/>
          <p:nvPr/>
        </p:nvSpPr>
        <p:spPr>
          <a:xfrm>
            <a:off x="1270885" y="943610"/>
            <a:ext cx="250193" cy="250193"/>
          </a:xfrm>
          <a:prstGeom prst="ellipse">
            <a:avLst/>
          </a:prstGeom>
          <a:solidFill>
            <a:srgbClr val="FFC700"/>
          </a:solidFill>
          <a:ln w="69850">
            <a:solidFill>
              <a:srgbClr val="6B0204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28" name="矩形 9"/>
          <p:cNvSpPr/>
          <p:nvPr/>
        </p:nvSpPr>
        <p:spPr>
          <a:xfrm>
            <a:off x="3204061" y="1509491"/>
            <a:ext cx="1144630" cy="45722"/>
          </a:xfrm>
          <a:prstGeom prst="rect">
            <a:avLst/>
          </a:prstGeom>
          <a:solidFill>
            <a:srgbClr val="6B0204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6B0204"/>
                </a:solidFill>
              </a:defRPr>
            </a:pPr>
          </a:p>
        </p:txBody>
      </p:sp>
      <p:sp>
        <p:nvSpPr>
          <p:cNvPr id="329" name="矩形 10"/>
          <p:cNvSpPr/>
          <p:nvPr/>
        </p:nvSpPr>
        <p:spPr>
          <a:xfrm>
            <a:off x="7820890" y="1509491"/>
            <a:ext cx="1144630" cy="45722"/>
          </a:xfrm>
          <a:prstGeom prst="rect">
            <a:avLst/>
          </a:prstGeom>
          <a:solidFill>
            <a:srgbClr val="6B0204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6B0204"/>
                </a:solidFill>
              </a:defRPr>
            </a:pPr>
          </a:p>
        </p:txBody>
      </p:sp>
      <p:pic>
        <p:nvPicPr>
          <p:cNvPr id="330" name="图片 26" descr="图片 2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00402" y="4329510"/>
            <a:ext cx="2123889" cy="2123891"/>
          </a:xfrm>
          <a:prstGeom prst="rect">
            <a:avLst/>
          </a:prstGeom>
          <a:ln w="12700">
            <a:miter lim="400000"/>
          </a:ln>
        </p:spPr>
      </p:pic>
      <p:pic>
        <p:nvPicPr>
          <p:cNvPr id="331" name="图片 15" descr="图片 15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795891" y="1466147"/>
            <a:ext cx="7590259" cy="4127521"/>
          </a:xfrm>
          <a:prstGeom prst="rect">
            <a:avLst/>
          </a:prstGeom>
          <a:ln w="12700">
            <a:miter lim="400000"/>
          </a:ln>
        </p:spPr>
      </p:pic>
      <p:sp>
        <p:nvSpPr>
          <p:cNvPr id="332" name="标题文本"/>
          <p:cNvSpPr txBox="1"/>
          <p:nvPr>
            <p:ph type="title"/>
          </p:nvPr>
        </p:nvSpPr>
        <p:spPr>
          <a:xfrm>
            <a:off x="5256657" y="698119"/>
            <a:ext cx="9753601" cy="1668465"/>
          </a:xfrm>
          <a:prstGeom prst="rect">
            <a:avLst/>
          </a:prstGeom>
        </p:spPr>
        <p:txBody>
          <a:bodyPr/>
          <a:lstStyle/>
          <a:p>
            <a:pPr/>
            <a:r>
              <a:t>标题文本</a:t>
            </a:r>
          </a:p>
        </p:txBody>
      </p:sp>
      <p:sp>
        <p:nvSpPr>
          <p:cNvPr id="333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功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矩形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AEB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41" name="圆角矩形 13"/>
          <p:cNvSpPr/>
          <p:nvPr/>
        </p:nvSpPr>
        <p:spPr>
          <a:xfrm>
            <a:off x="906378" y="494545"/>
            <a:ext cx="9490076" cy="6060234"/>
          </a:xfrm>
          <a:prstGeom prst="roundRect">
            <a:avLst>
              <a:gd name="adj" fmla="val 4379"/>
            </a:avLst>
          </a:prstGeom>
          <a:solidFill>
            <a:srgbClr val="FFFFFF"/>
          </a:solidFill>
          <a:ln w="38100">
            <a:solidFill>
              <a:srgbClr val="6B0204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42" name="圆角矩形 3"/>
          <p:cNvSpPr/>
          <p:nvPr/>
        </p:nvSpPr>
        <p:spPr>
          <a:xfrm>
            <a:off x="1093279" y="288195"/>
            <a:ext cx="9490076" cy="6266583"/>
          </a:xfrm>
          <a:prstGeom prst="roundRect">
            <a:avLst>
              <a:gd name="adj" fmla="val 6443"/>
            </a:avLst>
          </a:prstGeom>
          <a:solidFill>
            <a:srgbClr val="FFFFFF"/>
          </a:solidFill>
          <a:ln w="38100">
            <a:solidFill>
              <a:srgbClr val="6B0204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43" name="直接连接符 12"/>
          <p:cNvSpPr/>
          <p:nvPr/>
        </p:nvSpPr>
        <p:spPr>
          <a:xfrm>
            <a:off x="1659045" y="1407554"/>
            <a:ext cx="8066448" cy="1"/>
          </a:xfrm>
          <a:prstGeom prst="line">
            <a:avLst/>
          </a:prstGeom>
          <a:ln w="28575">
            <a:solidFill>
              <a:srgbClr val="843C0B"/>
            </a:solidFill>
            <a:miter/>
          </a:ln>
        </p:spPr>
        <p:txBody>
          <a:bodyPr lIns="45718" tIns="45718" rIns="45718" bIns="45718"/>
          <a:lstStyle/>
          <a:p>
            <a:pPr/>
          </a:p>
        </p:txBody>
      </p:sp>
      <p:pic>
        <p:nvPicPr>
          <p:cNvPr id="344" name="图片 11" descr="图片 11"/>
          <p:cNvPicPr>
            <a:picLocks noChangeAspect="1"/>
          </p:cNvPicPr>
          <p:nvPr/>
        </p:nvPicPr>
        <p:blipFill>
          <a:blip r:embed="rId2">
            <a:extLst/>
          </a:blip>
          <a:srcRect l="0" t="1" r="21886" b="0"/>
          <a:stretch>
            <a:fillRect/>
          </a:stretch>
        </p:blipFill>
        <p:spPr>
          <a:xfrm>
            <a:off x="9976721" y="63051"/>
            <a:ext cx="2222083" cy="5654202"/>
          </a:xfrm>
          <a:prstGeom prst="rect">
            <a:avLst/>
          </a:prstGeom>
          <a:ln w="12700">
            <a:miter lim="400000"/>
          </a:ln>
        </p:spPr>
      </p:pic>
      <p:sp>
        <p:nvSpPr>
          <p:cNvPr id="345" name="椭圆 7"/>
          <p:cNvSpPr/>
          <p:nvPr/>
        </p:nvSpPr>
        <p:spPr>
          <a:xfrm>
            <a:off x="441822" y="4598068"/>
            <a:ext cx="921284" cy="921285"/>
          </a:xfrm>
          <a:prstGeom prst="ellipse">
            <a:avLst/>
          </a:prstGeom>
          <a:solidFill>
            <a:srgbClr val="FFEC43"/>
          </a:solidFill>
          <a:ln w="73025">
            <a:solidFill>
              <a:srgbClr val="6B0204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46" name="椭圆 10"/>
          <p:cNvSpPr/>
          <p:nvPr/>
        </p:nvSpPr>
        <p:spPr>
          <a:xfrm>
            <a:off x="951823" y="4531397"/>
            <a:ext cx="465709" cy="465709"/>
          </a:xfrm>
          <a:prstGeom prst="ellipse">
            <a:avLst/>
          </a:prstGeom>
          <a:solidFill>
            <a:srgbClr val="FFEC43"/>
          </a:solidFill>
          <a:ln w="73025">
            <a:solidFill>
              <a:srgbClr val="6B0204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47" name="标题文本"/>
          <p:cNvSpPr txBox="1"/>
          <p:nvPr>
            <p:ph type="title"/>
          </p:nvPr>
        </p:nvSpPr>
        <p:spPr>
          <a:xfrm>
            <a:off x="1591819" y="185617"/>
            <a:ext cx="10972801" cy="1508129"/>
          </a:xfrm>
          <a:prstGeom prst="rect">
            <a:avLst/>
          </a:prstGeom>
        </p:spPr>
        <p:txBody>
          <a:bodyPr/>
          <a:lstStyle/>
          <a:p>
            <a:pPr/>
            <a:r>
              <a:t>标题文本</a:t>
            </a:r>
          </a:p>
        </p:txBody>
      </p:sp>
      <p:sp>
        <p:nvSpPr>
          <p:cNvPr id="348" name="幻灯片编号"/>
          <p:cNvSpPr txBox="1"/>
          <p:nvPr>
            <p:ph type="sldNum" sz="quarter" idx="2"/>
          </p:nvPr>
        </p:nvSpPr>
        <p:spPr>
          <a:xfrm>
            <a:off x="8463948" y="6221732"/>
            <a:ext cx="273652" cy="269237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7.xml"/><Relationship Id="rId20" Type="http://schemas.openxmlformats.org/officeDocument/2006/relationships/slideLayout" Target="../slideLayouts/slideLayout18.xml"/><Relationship Id="rId21" Type="http://schemas.openxmlformats.org/officeDocument/2006/relationships/slideLayout" Target="../slideLayouts/slideLayout19.xml"/><Relationship Id="rId22" Type="http://schemas.openxmlformats.org/officeDocument/2006/relationships/slideLayout" Target="../slideLayouts/slideLayout20.xml"/><Relationship Id="rId23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2.xml"/><Relationship Id="rId25" Type="http://schemas.openxmlformats.org/officeDocument/2006/relationships/slideLayout" Target="../slideLayouts/slideLayout23.xml"/><Relationship Id="rId26" Type="http://schemas.openxmlformats.org/officeDocument/2006/relationships/slideLayout" Target="../slideLayouts/slideLayout24.xml"/><Relationship Id="rId27" Type="http://schemas.openxmlformats.org/officeDocument/2006/relationships/slideLayout" Target="../slideLayouts/slideLayout25.xml"/><Relationship Id="rId28" Type="http://schemas.openxmlformats.org/officeDocument/2006/relationships/slideLayout" Target="../slideLayouts/slideLayout26.xml"/><Relationship Id="rId29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28.xml"/><Relationship Id="rId31" Type="http://schemas.openxmlformats.org/officeDocument/2006/relationships/slideLayout" Target="../slideLayouts/slideLayout29.xml"/><Relationship Id="rId32" Type="http://schemas.openxmlformats.org/officeDocument/2006/relationships/slideLayout" Target="../slideLayouts/slideLayout30.xml"/><Relationship Id="rId33" Type="http://schemas.openxmlformats.org/officeDocument/2006/relationships/slideLayout" Target="../slideLayouts/slideLayout31.xml"/><Relationship Id="rId34" Type="http://schemas.openxmlformats.org/officeDocument/2006/relationships/slideLayout" Target="../slideLayouts/slideLayout32.xml"/><Relationship Id="rId35" Type="http://schemas.openxmlformats.org/officeDocument/2006/relationships/slideLayout" Target="../slideLayouts/slideLayout33.xml"/><Relationship Id="rId36" Type="http://schemas.openxmlformats.org/officeDocument/2006/relationships/slideLayout" Target="../slideLayouts/slideLayout34.xml"/><Relationship Id="rId37" Type="http://schemas.openxmlformats.org/officeDocument/2006/relationships/slideLayout" Target="../slideLayouts/slideLayout35.xml"/><Relationship Id="rId38" Type="http://schemas.openxmlformats.org/officeDocument/2006/relationships/slideLayout" Target="../slideLayouts/slideLayout36.xml"/><Relationship Id="rId39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38.xml"/><Relationship Id="rId41" Type="http://schemas.openxmlformats.org/officeDocument/2006/relationships/slideLayout" Target="../slideLayouts/slideLayout39.xml"/><Relationship Id="rId42" Type="http://schemas.openxmlformats.org/officeDocument/2006/relationships/slideLayout" Target="../slideLayouts/slideLayout40.xml"/><Relationship Id="rId43" Type="http://schemas.openxmlformats.org/officeDocument/2006/relationships/slideLayout" Target="../slideLayouts/slideLayout41.xml"/><Relationship Id="rId44" Type="http://schemas.openxmlformats.org/officeDocument/2006/relationships/slideLayout" Target="../slideLayouts/slideLayout42.xml"/><Relationship Id="rId45" Type="http://schemas.openxmlformats.org/officeDocument/2006/relationships/slideLayout" Target="../slideLayouts/slideLayout43.xml"/><Relationship Id="rId46" Type="http://schemas.openxmlformats.org/officeDocument/2006/relationships/slideLayout" Target="../slideLayouts/slideLayout44.xml"/><Relationship Id="rId47" Type="http://schemas.openxmlformats.org/officeDocument/2006/relationships/slideLayout" Target="../slideLayouts/slideLayout45.xml"/><Relationship Id="rId48" Type="http://schemas.openxmlformats.org/officeDocument/2006/relationships/slideLayout" Target="../slideLayouts/slideLayout46.xml"/><Relationship Id="rId49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48.xml"/><Relationship Id="rId51" Type="http://schemas.openxmlformats.org/officeDocument/2006/relationships/slideLayout" Target="../slideLayouts/slideLayout49.xml"/><Relationship Id="rId52" Type="http://schemas.openxmlformats.org/officeDocument/2006/relationships/slideLayout" Target="../slideLayouts/slideLayout50.xml"/><Relationship Id="rId53" Type="http://schemas.openxmlformats.org/officeDocument/2006/relationships/slideLayout" Target="../slideLayouts/slideLayout51.xml"/><Relationship Id="rId54" Type="http://schemas.openxmlformats.org/officeDocument/2006/relationships/slideLayout" Target="../slideLayouts/slideLayout52.xml"/><Relationship Id="rId55" Type="http://schemas.openxmlformats.org/officeDocument/2006/relationships/slideLayout" Target="../slideLayouts/slideLayout53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AEB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" name="圆角矩形 3"/>
          <p:cNvSpPr/>
          <p:nvPr/>
        </p:nvSpPr>
        <p:spPr>
          <a:xfrm>
            <a:off x="1270885" y="470533"/>
            <a:ext cx="10007987" cy="5887726"/>
          </a:xfrm>
          <a:prstGeom prst="roundRect">
            <a:avLst>
              <a:gd name="adj" fmla="val 6443"/>
            </a:avLst>
          </a:prstGeom>
          <a:solidFill>
            <a:srgbClr val="FFD200"/>
          </a:solidFill>
          <a:ln w="38100">
            <a:solidFill>
              <a:srgbClr val="6B0204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4" name="圆角矩形 5"/>
          <p:cNvSpPr/>
          <p:nvPr/>
        </p:nvSpPr>
        <p:spPr>
          <a:xfrm>
            <a:off x="1073783" y="664407"/>
            <a:ext cx="10007987" cy="5693851"/>
          </a:xfrm>
          <a:prstGeom prst="roundRect">
            <a:avLst>
              <a:gd name="adj" fmla="val 4379"/>
            </a:avLst>
          </a:prstGeom>
          <a:solidFill>
            <a:srgbClr val="FFFFFF"/>
          </a:solidFill>
          <a:ln w="38100">
            <a:solidFill>
              <a:srgbClr val="6B0204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grpSp>
        <p:nvGrpSpPr>
          <p:cNvPr id="9" name="组合 6"/>
          <p:cNvGrpSpPr/>
          <p:nvPr/>
        </p:nvGrpSpPr>
        <p:grpSpPr>
          <a:xfrm>
            <a:off x="2257417" y="-71759"/>
            <a:ext cx="240047" cy="1067447"/>
            <a:chOff x="-2" y="0"/>
            <a:chExt cx="240045" cy="1067446"/>
          </a:xfrm>
        </p:grpSpPr>
        <p:sp>
          <p:nvSpPr>
            <p:cNvPr id="5" name="矩形 7"/>
            <p:cNvSpPr/>
            <p:nvPr/>
          </p:nvSpPr>
          <p:spPr>
            <a:xfrm>
              <a:off x="39411" y="-1"/>
              <a:ext cx="161219" cy="935115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6B0204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grpSp>
          <p:nvGrpSpPr>
            <p:cNvPr id="8" name="组合 8"/>
            <p:cNvGrpSpPr/>
            <p:nvPr/>
          </p:nvGrpSpPr>
          <p:grpSpPr>
            <a:xfrm>
              <a:off x="-3" y="793959"/>
              <a:ext cx="240047" cy="273487"/>
              <a:chOff x="-1" y="-1"/>
              <a:chExt cx="240045" cy="273485"/>
            </a:xfrm>
          </p:grpSpPr>
          <p:sp>
            <p:nvSpPr>
              <p:cNvPr id="6" name="椭圆 9"/>
              <p:cNvSpPr/>
              <p:nvPr/>
            </p:nvSpPr>
            <p:spPr>
              <a:xfrm>
                <a:off x="17914" y="-2"/>
                <a:ext cx="222131" cy="273487"/>
              </a:xfrm>
              <a:prstGeom prst="ellipse">
                <a:avLst/>
              </a:prstGeom>
              <a:solidFill>
                <a:srgbClr val="6B0204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7" name="椭圆 10"/>
              <p:cNvSpPr/>
              <p:nvPr/>
            </p:nvSpPr>
            <p:spPr>
              <a:xfrm>
                <a:off x="-2" y="-2"/>
                <a:ext cx="222134" cy="273487"/>
              </a:xfrm>
              <a:prstGeom prst="ellipse">
                <a:avLst/>
              </a:prstGeom>
              <a:solidFill>
                <a:srgbClr val="FFDE83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</p:grpSp>
      </p:grpSp>
      <p:grpSp>
        <p:nvGrpSpPr>
          <p:cNvPr id="14" name="组合 11"/>
          <p:cNvGrpSpPr/>
          <p:nvPr/>
        </p:nvGrpSpPr>
        <p:grpSpPr>
          <a:xfrm>
            <a:off x="4661527" y="-71759"/>
            <a:ext cx="240047" cy="1067447"/>
            <a:chOff x="-2" y="0"/>
            <a:chExt cx="240045" cy="1067446"/>
          </a:xfrm>
        </p:grpSpPr>
        <p:sp>
          <p:nvSpPr>
            <p:cNvPr id="10" name="矩形 12"/>
            <p:cNvSpPr/>
            <p:nvPr/>
          </p:nvSpPr>
          <p:spPr>
            <a:xfrm>
              <a:off x="39411" y="-1"/>
              <a:ext cx="161219" cy="935115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6B0204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grpSp>
          <p:nvGrpSpPr>
            <p:cNvPr id="13" name="组合 13"/>
            <p:cNvGrpSpPr/>
            <p:nvPr/>
          </p:nvGrpSpPr>
          <p:grpSpPr>
            <a:xfrm>
              <a:off x="-3" y="793959"/>
              <a:ext cx="240047" cy="273487"/>
              <a:chOff x="-1" y="-1"/>
              <a:chExt cx="240045" cy="273485"/>
            </a:xfrm>
          </p:grpSpPr>
          <p:sp>
            <p:nvSpPr>
              <p:cNvPr id="11" name="椭圆 14"/>
              <p:cNvSpPr/>
              <p:nvPr/>
            </p:nvSpPr>
            <p:spPr>
              <a:xfrm>
                <a:off x="17914" y="-2"/>
                <a:ext cx="222131" cy="273487"/>
              </a:xfrm>
              <a:prstGeom prst="ellipse">
                <a:avLst/>
              </a:prstGeom>
              <a:solidFill>
                <a:srgbClr val="6B0204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2" name="椭圆 15"/>
              <p:cNvSpPr/>
              <p:nvPr/>
            </p:nvSpPr>
            <p:spPr>
              <a:xfrm>
                <a:off x="-2" y="-2"/>
                <a:ext cx="222134" cy="273487"/>
              </a:xfrm>
              <a:prstGeom prst="ellipse">
                <a:avLst/>
              </a:prstGeom>
              <a:solidFill>
                <a:srgbClr val="FFDE83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</p:grpSp>
      </p:grpSp>
      <p:grpSp>
        <p:nvGrpSpPr>
          <p:cNvPr id="19" name="组合 16"/>
          <p:cNvGrpSpPr/>
          <p:nvPr/>
        </p:nvGrpSpPr>
        <p:grpSpPr>
          <a:xfrm>
            <a:off x="7310110" y="-71759"/>
            <a:ext cx="240045" cy="1067447"/>
            <a:chOff x="-2" y="0"/>
            <a:chExt cx="240044" cy="1067446"/>
          </a:xfrm>
        </p:grpSpPr>
        <p:sp>
          <p:nvSpPr>
            <p:cNvPr id="15" name="矩形 17"/>
            <p:cNvSpPr/>
            <p:nvPr/>
          </p:nvSpPr>
          <p:spPr>
            <a:xfrm>
              <a:off x="39410" y="-1"/>
              <a:ext cx="161221" cy="935115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6B0204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grpSp>
          <p:nvGrpSpPr>
            <p:cNvPr id="18" name="组合 18"/>
            <p:cNvGrpSpPr/>
            <p:nvPr/>
          </p:nvGrpSpPr>
          <p:grpSpPr>
            <a:xfrm>
              <a:off x="-3" y="793959"/>
              <a:ext cx="240046" cy="273487"/>
              <a:chOff x="-1" y="-1"/>
              <a:chExt cx="240044" cy="273485"/>
            </a:xfrm>
          </p:grpSpPr>
          <p:sp>
            <p:nvSpPr>
              <p:cNvPr id="16" name="椭圆 19"/>
              <p:cNvSpPr/>
              <p:nvPr/>
            </p:nvSpPr>
            <p:spPr>
              <a:xfrm>
                <a:off x="17913" y="-2"/>
                <a:ext cx="222131" cy="273487"/>
              </a:xfrm>
              <a:prstGeom prst="ellipse">
                <a:avLst/>
              </a:prstGeom>
              <a:solidFill>
                <a:srgbClr val="6B0204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7" name="椭圆 20"/>
              <p:cNvSpPr/>
              <p:nvPr/>
            </p:nvSpPr>
            <p:spPr>
              <a:xfrm>
                <a:off x="-2" y="-2"/>
                <a:ext cx="222134" cy="273487"/>
              </a:xfrm>
              <a:prstGeom prst="ellipse">
                <a:avLst/>
              </a:prstGeom>
              <a:solidFill>
                <a:srgbClr val="FFDE83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</p:grpSp>
      </p:grpSp>
      <p:grpSp>
        <p:nvGrpSpPr>
          <p:cNvPr id="24" name="组合 21"/>
          <p:cNvGrpSpPr/>
          <p:nvPr/>
        </p:nvGrpSpPr>
        <p:grpSpPr>
          <a:xfrm>
            <a:off x="9645641" y="-71759"/>
            <a:ext cx="240047" cy="1067447"/>
            <a:chOff x="-1" y="0"/>
            <a:chExt cx="240045" cy="1067446"/>
          </a:xfrm>
        </p:grpSpPr>
        <p:sp>
          <p:nvSpPr>
            <p:cNvPr id="20" name="矩形 22"/>
            <p:cNvSpPr/>
            <p:nvPr/>
          </p:nvSpPr>
          <p:spPr>
            <a:xfrm>
              <a:off x="39411" y="-1"/>
              <a:ext cx="161220" cy="935115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6B0204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grpSp>
          <p:nvGrpSpPr>
            <p:cNvPr id="23" name="组合 23"/>
            <p:cNvGrpSpPr/>
            <p:nvPr/>
          </p:nvGrpSpPr>
          <p:grpSpPr>
            <a:xfrm>
              <a:off x="-2" y="793959"/>
              <a:ext cx="240046" cy="273487"/>
              <a:chOff x="-1" y="-1"/>
              <a:chExt cx="240045" cy="273485"/>
            </a:xfrm>
          </p:grpSpPr>
          <p:sp>
            <p:nvSpPr>
              <p:cNvPr id="21" name="椭圆 24"/>
              <p:cNvSpPr/>
              <p:nvPr/>
            </p:nvSpPr>
            <p:spPr>
              <a:xfrm>
                <a:off x="17914" y="-2"/>
                <a:ext cx="222131" cy="273487"/>
              </a:xfrm>
              <a:prstGeom prst="ellipse">
                <a:avLst/>
              </a:prstGeom>
              <a:solidFill>
                <a:srgbClr val="6B0204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22" name="椭圆 25"/>
              <p:cNvSpPr/>
              <p:nvPr/>
            </p:nvSpPr>
            <p:spPr>
              <a:xfrm>
                <a:off x="-2" y="-2"/>
                <a:ext cx="222135" cy="273487"/>
              </a:xfrm>
              <a:prstGeom prst="ellipse">
                <a:avLst/>
              </a:prstGeom>
              <a:solidFill>
                <a:srgbClr val="FFDE83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</p:grpSp>
      </p:grpSp>
      <p:sp>
        <p:nvSpPr>
          <p:cNvPr id="25" name="椭圆 29"/>
          <p:cNvSpPr/>
          <p:nvPr/>
        </p:nvSpPr>
        <p:spPr>
          <a:xfrm>
            <a:off x="10497363" y="1144796"/>
            <a:ext cx="250193" cy="250193"/>
          </a:xfrm>
          <a:prstGeom prst="ellipse">
            <a:avLst/>
          </a:prstGeom>
          <a:solidFill>
            <a:srgbClr val="6B0204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6" name="椭圆 31"/>
          <p:cNvSpPr/>
          <p:nvPr/>
        </p:nvSpPr>
        <p:spPr>
          <a:xfrm>
            <a:off x="10590072" y="299610"/>
            <a:ext cx="845193" cy="845190"/>
          </a:xfrm>
          <a:prstGeom prst="ellipse">
            <a:avLst/>
          </a:prstGeom>
          <a:solidFill>
            <a:srgbClr val="FFEC43"/>
          </a:solidFill>
          <a:ln w="73025">
            <a:solidFill>
              <a:srgbClr val="6B0204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7" name="椭圆 33"/>
          <p:cNvSpPr/>
          <p:nvPr/>
        </p:nvSpPr>
        <p:spPr>
          <a:xfrm>
            <a:off x="11081766" y="1006259"/>
            <a:ext cx="250193" cy="250193"/>
          </a:xfrm>
          <a:prstGeom prst="ellipse">
            <a:avLst/>
          </a:prstGeom>
          <a:solidFill>
            <a:srgbClr val="FFC700"/>
          </a:solidFill>
          <a:ln w="69850">
            <a:solidFill>
              <a:srgbClr val="6B0204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8" name="椭圆 34"/>
          <p:cNvSpPr/>
          <p:nvPr/>
        </p:nvSpPr>
        <p:spPr>
          <a:xfrm>
            <a:off x="1270885" y="943610"/>
            <a:ext cx="250193" cy="250193"/>
          </a:xfrm>
          <a:prstGeom prst="ellipse">
            <a:avLst/>
          </a:prstGeom>
          <a:solidFill>
            <a:srgbClr val="FFC700"/>
          </a:solidFill>
          <a:ln w="69850">
            <a:solidFill>
              <a:srgbClr val="6B0204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pic>
        <p:nvPicPr>
          <p:cNvPr id="29" name="图片 15" descr="图片 1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13012" y="-391113"/>
            <a:ext cx="3461574" cy="3461576"/>
          </a:xfrm>
          <a:prstGeom prst="rect">
            <a:avLst/>
          </a:prstGeom>
          <a:ln w="12700">
            <a:miter lim="400000"/>
          </a:ln>
        </p:spPr>
      </p:pic>
      <p:sp>
        <p:nvSpPr>
          <p:cNvPr id="30" name="标题文本"/>
          <p:cNvSpPr txBox="1"/>
          <p:nvPr>
            <p:ph type="title"/>
          </p:nvPr>
        </p:nvSpPr>
        <p:spPr>
          <a:xfrm>
            <a:off x="857009" y="505428"/>
            <a:ext cx="9753603" cy="16684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 anchor="ctr">
            <a:normAutofit fontScale="100000" lnSpcReduction="0"/>
          </a:bodyPr>
          <a:lstStyle/>
          <a:p>
            <a:pPr/>
            <a:r>
              <a:t>标题文本</a:t>
            </a:r>
          </a:p>
        </p:txBody>
      </p:sp>
      <p:sp>
        <p:nvSpPr>
          <p:cNvPr id="31" name="正文级别 1…"/>
          <p:cNvSpPr txBox="1"/>
          <p:nvPr>
            <p:ph type="body" idx="1"/>
          </p:nvPr>
        </p:nvSpPr>
        <p:spPr>
          <a:xfrm>
            <a:off x="6805083" y="2438400"/>
            <a:ext cx="4775201" cy="4419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/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32" name="幻灯片编号"/>
          <p:cNvSpPr txBox="1"/>
          <p:nvPr>
            <p:ph type="sldNum" sz="quarter" idx="2"/>
          </p:nvPr>
        </p:nvSpPr>
        <p:spPr>
          <a:xfrm>
            <a:off x="8463949" y="6221732"/>
            <a:ext cx="273652" cy="269237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 anchor="ctr">
            <a:normAutofit fontScale="100000" lnSpcReduction="0"/>
          </a:bodyPr>
          <a:lstStyle>
            <a:lvl1pPr algn="r">
              <a:defRPr sz="1200">
                <a:solidFill>
                  <a:srgbClr val="888888"/>
                </a:solidFill>
                <a:latin typeface="微软雅黑"/>
                <a:ea typeface="微软雅黑"/>
                <a:cs typeface="微软雅黑"/>
                <a:sym typeface="微软雅黑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  <p:sldLayoutId id="2147483662" r:id="rId16"/>
    <p:sldLayoutId id="2147483663" r:id="rId17"/>
    <p:sldLayoutId id="2147483664" r:id="rId18"/>
    <p:sldLayoutId id="2147483665" r:id="rId19"/>
    <p:sldLayoutId id="2147483666" r:id="rId20"/>
    <p:sldLayoutId id="2147483667" r:id="rId21"/>
    <p:sldLayoutId id="2147483668" r:id="rId22"/>
    <p:sldLayoutId id="2147483669" r:id="rId23"/>
    <p:sldLayoutId id="2147483670" r:id="rId24"/>
    <p:sldLayoutId id="2147483671" r:id="rId25"/>
    <p:sldLayoutId id="2147483672" r:id="rId26"/>
    <p:sldLayoutId id="2147483673" r:id="rId27"/>
    <p:sldLayoutId id="2147483674" r:id="rId28"/>
    <p:sldLayoutId id="2147483675" r:id="rId29"/>
    <p:sldLayoutId id="2147483676" r:id="rId30"/>
    <p:sldLayoutId id="2147483677" r:id="rId31"/>
    <p:sldLayoutId id="2147483678" r:id="rId32"/>
    <p:sldLayoutId id="2147483679" r:id="rId33"/>
    <p:sldLayoutId id="2147483680" r:id="rId34"/>
    <p:sldLayoutId id="2147483681" r:id="rId35"/>
    <p:sldLayoutId id="2147483682" r:id="rId36"/>
    <p:sldLayoutId id="2147483683" r:id="rId37"/>
    <p:sldLayoutId id="2147483684" r:id="rId38"/>
    <p:sldLayoutId id="2147483685" r:id="rId39"/>
    <p:sldLayoutId id="2147483686" r:id="rId40"/>
    <p:sldLayoutId id="2147483687" r:id="rId41"/>
    <p:sldLayoutId id="2147483688" r:id="rId42"/>
    <p:sldLayoutId id="2147483689" r:id="rId43"/>
    <p:sldLayoutId id="2147483690" r:id="rId44"/>
    <p:sldLayoutId id="2147483691" r:id="rId45"/>
    <p:sldLayoutId id="2147483692" r:id="rId46"/>
    <p:sldLayoutId id="2147483693" r:id="rId47"/>
    <p:sldLayoutId id="2147483694" r:id="rId48"/>
    <p:sldLayoutId id="2147483695" r:id="rId49"/>
    <p:sldLayoutId id="2147483696" r:id="rId50"/>
    <p:sldLayoutId id="2147483697" r:id="rId51"/>
    <p:sldLayoutId id="2147483698" r:id="rId52"/>
    <p:sldLayoutId id="2147483699" r:id="rId53"/>
    <p:sldLayoutId id="2147483700" r:id="rId54"/>
    <p:sldLayoutId id="2147483701" r:id="rId55"/>
  </p:sldLayoutIdLst>
  <p:transition xmlns:p14="http://schemas.microsoft.com/office/powerpoint/2010/main" spd="med" advClick="1"/>
  <p:txStyles>
    <p:title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200" strike="noStrike" sz="3200" u="none">
          <a:solidFill>
            <a:srgbClr val="000000"/>
          </a:solidFill>
          <a:uFillTx/>
          <a:latin typeface="微软雅黑"/>
          <a:ea typeface="微软雅黑"/>
          <a:cs typeface="微软雅黑"/>
          <a:sym typeface="微软雅黑"/>
        </a:defRPr>
      </a:lvl1pPr>
      <a:lvl2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200" strike="noStrike" sz="3200" u="none">
          <a:solidFill>
            <a:srgbClr val="000000"/>
          </a:solidFill>
          <a:uFillTx/>
          <a:latin typeface="微软雅黑"/>
          <a:ea typeface="微软雅黑"/>
          <a:cs typeface="微软雅黑"/>
          <a:sym typeface="微软雅黑"/>
        </a:defRPr>
      </a:lvl2pPr>
      <a:lvl3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200" strike="noStrike" sz="3200" u="none">
          <a:solidFill>
            <a:srgbClr val="000000"/>
          </a:solidFill>
          <a:uFillTx/>
          <a:latin typeface="微软雅黑"/>
          <a:ea typeface="微软雅黑"/>
          <a:cs typeface="微软雅黑"/>
          <a:sym typeface="微软雅黑"/>
        </a:defRPr>
      </a:lvl3pPr>
      <a:lvl4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200" strike="noStrike" sz="3200" u="none">
          <a:solidFill>
            <a:srgbClr val="000000"/>
          </a:solidFill>
          <a:uFillTx/>
          <a:latin typeface="微软雅黑"/>
          <a:ea typeface="微软雅黑"/>
          <a:cs typeface="微软雅黑"/>
          <a:sym typeface="微软雅黑"/>
        </a:defRPr>
      </a:lvl4pPr>
      <a:lvl5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200" strike="noStrike" sz="3200" u="none">
          <a:solidFill>
            <a:srgbClr val="000000"/>
          </a:solidFill>
          <a:uFillTx/>
          <a:latin typeface="微软雅黑"/>
          <a:ea typeface="微软雅黑"/>
          <a:cs typeface="微软雅黑"/>
          <a:sym typeface="微软雅黑"/>
        </a:defRPr>
      </a:lvl5pPr>
      <a:lvl6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200" strike="noStrike" sz="3200" u="none">
          <a:solidFill>
            <a:srgbClr val="000000"/>
          </a:solidFill>
          <a:uFillTx/>
          <a:latin typeface="微软雅黑"/>
          <a:ea typeface="微软雅黑"/>
          <a:cs typeface="微软雅黑"/>
          <a:sym typeface="微软雅黑"/>
        </a:defRPr>
      </a:lvl6pPr>
      <a:lvl7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200" strike="noStrike" sz="3200" u="none">
          <a:solidFill>
            <a:srgbClr val="000000"/>
          </a:solidFill>
          <a:uFillTx/>
          <a:latin typeface="微软雅黑"/>
          <a:ea typeface="微软雅黑"/>
          <a:cs typeface="微软雅黑"/>
          <a:sym typeface="微软雅黑"/>
        </a:defRPr>
      </a:lvl7pPr>
      <a:lvl8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200" strike="noStrike" sz="3200" u="none">
          <a:solidFill>
            <a:srgbClr val="000000"/>
          </a:solidFill>
          <a:uFillTx/>
          <a:latin typeface="微软雅黑"/>
          <a:ea typeface="微软雅黑"/>
          <a:cs typeface="微软雅黑"/>
          <a:sym typeface="微软雅黑"/>
        </a:defRPr>
      </a:lvl8pPr>
      <a:lvl9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200" strike="noStrike" sz="3200" u="none">
          <a:solidFill>
            <a:srgbClr val="000000"/>
          </a:solidFill>
          <a:uFillTx/>
          <a:latin typeface="微软雅黑"/>
          <a:ea typeface="微软雅黑"/>
          <a:cs typeface="微软雅黑"/>
          <a:sym typeface="微软雅黑"/>
        </a:defRPr>
      </a:lvl9pPr>
    </p:titleStyle>
    <p:bodyStyle>
      <a:lvl1pPr marL="228600" marR="0" indent="-228600" algn="l" defTabSz="914400" rtl="0" latinLnBrk="0">
        <a:lnSpc>
          <a:spcPct val="13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150" strike="noStrike" sz="2400" u="none">
          <a:solidFill>
            <a:srgbClr val="000000"/>
          </a:solidFill>
          <a:uFillTx/>
          <a:latin typeface="微软雅黑"/>
          <a:ea typeface="微软雅黑"/>
          <a:cs typeface="微软雅黑"/>
          <a:sym typeface="微软雅黑"/>
        </a:defRPr>
      </a:lvl1pPr>
      <a:lvl2pPr marL="685800" marR="0" indent="-228600" algn="l" defTabSz="914400" rtl="0" latinLnBrk="0">
        <a:lnSpc>
          <a:spcPct val="13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150" strike="noStrike" sz="2400" u="none">
          <a:solidFill>
            <a:srgbClr val="000000"/>
          </a:solidFill>
          <a:uFillTx/>
          <a:latin typeface="微软雅黑"/>
          <a:ea typeface="微软雅黑"/>
          <a:cs typeface="微软雅黑"/>
          <a:sym typeface="微软雅黑"/>
        </a:defRPr>
      </a:lvl2pPr>
      <a:lvl3pPr marL="1143000" marR="0" indent="-228600" algn="l" defTabSz="914400" rtl="0" latinLnBrk="0">
        <a:lnSpc>
          <a:spcPct val="13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150" strike="noStrike" sz="2400" u="none">
          <a:solidFill>
            <a:srgbClr val="000000"/>
          </a:solidFill>
          <a:uFillTx/>
          <a:latin typeface="微软雅黑"/>
          <a:ea typeface="微软雅黑"/>
          <a:cs typeface="微软雅黑"/>
          <a:sym typeface="微软雅黑"/>
        </a:defRPr>
      </a:lvl3pPr>
      <a:lvl4pPr marL="1600200" marR="0" indent="-228600" algn="l" defTabSz="914400" rtl="0" latinLnBrk="0">
        <a:lnSpc>
          <a:spcPct val="13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150" strike="noStrike" sz="2400" u="none">
          <a:solidFill>
            <a:srgbClr val="000000"/>
          </a:solidFill>
          <a:uFillTx/>
          <a:latin typeface="微软雅黑"/>
          <a:ea typeface="微软雅黑"/>
          <a:cs typeface="微软雅黑"/>
          <a:sym typeface="微软雅黑"/>
        </a:defRPr>
      </a:lvl4pPr>
      <a:lvl5pPr marL="2057400" marR="0" indent="-228600" algn="l" defTabSz="914400" rtl="0" latinLnBrk="0">
        <a:lnSpc>
          <a:spcPct val="13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150" strike="noStrike" sz="2400" u="none">
          <a:solidFill>
            <a:srgbClr val="000000"/>
          </a:solidFill>
          <a:uFillTx/>
          <a:latin typeface="微软雅黑"/>
          <a:ea typeface="微软雅黑"/>
          <a:cs typeface="微软雅黑"/>
          <a:sym typeface="微软雅黑"/>
        </a:defRPr>
      </a:lvl5pPr>
      <a:lvl6pPr marL="2590800" marR="0" indent="-304800" algn="l" defTabSz="914400" rtl="0" latinLnBrk="0">
        <a:lnSpc>
          <a:spcPct val="13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150" strike="noStrike" sz="2400" u="none">
          <a:solidFill>
            <a:srgbClr val="000000"/>
          </a:solidFill>
          <a:uFillTx/>
          <a:latin typeface="微软雅黑"/>
          <a:ea typeface="微软雅黑"/>
          <a:cs typeface="微软雅黑"/>
          <a:sym typeface="微软雅黑"/>
        </a:defRPr>
      </a:lvl6pPr>
      <a:lvl7pPr marL="3048000" marR="0" indent="-304800" algn="l" defTabSz="914400" rtl="0" latinLnBrk="0">
        <a:lnSpc>
          <a:spcPct val="13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150" strike="noStrike" sz="2400" u="none">
          <a:solidFill>
            <a:srgbClr val="000000"/>
          </a:solidFill>
          <a:uFillTx/>
          <a:latin typeface="微软雅黑"/>
          <a:ea typeface="微软雅黑"/>
          <a:cs typeface="微软雅黑"/>
          <a:sym typeface="微软雅黑"/>
        </a:defRPr>
      </a:lvl7pPr>
      <a:lvl8pPr marL="3505200" marR="0" indent="-304800" algn="l" defTabSz="914400" rtl="0" latinLnBrk="0">
        <a:lnSpc>
          <a:spcPct val="13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150" strike="noStrike" sz="2400" u="none">
          <a:solidFill>
            <a:srgbClr val="000000"/>
          </a:solidFill>
          <a:uFillTx/>
          <a:latin typeface="微软雅黑"/>
          <a:ea typeface="微软雅黑"/>
          <a:cs typeface="微软雅黑"/>
          <a:sym typeface="微软雅黑"/>
        </a:defRPr>
      </a:lvl8pPr>
      <a:lvl9pPr marL="3962400" marR="0" indent="-304800" algn="l" defTabSz="914400" rtl="0" latinLnBrk="0">
        <a:lnSpc>
          <a:spcPct val="13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150" strike="noStrike" sz="2400" u="none">
          <a:solidFill>
            <a:srgbClr val="000000"/>
          </a:solidFill>
          <a:uFillTx/>
          <a:latin typeface="微软雅黑"/>
          <a:ea typeface="微软雅黑"/>
          <a:cs typeface="微软雅黑"/>
          <a:sym typeface="微软雅黑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微软雅黑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微软雅黑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微软雅黑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微软雅黑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微软雅黑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微软雅黑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微软雅黑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微软雅黑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微软雅黑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.jpe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1.jpe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2.jpe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3.jpe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4.jpe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5.jpe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6.jpeg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7.jpeg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8.jpeg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9.jpeg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0.jpe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.jpeg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1.jpeg"/></Relationships>
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2.jpeg"/></Relationships>
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3.jpeg"/></Relationships>
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4.jpeg"/></Relationships>
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5.jpeg"/></Relationships>
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6.jpeg"/></Relationships>
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7.jpeg"/></Relationships>
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8.jpeg"/></Relationships>
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9.jpeg"/></Relationships>

</file>

<file path=ppt/slides/_rels/slide2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0.jpe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.jpeg"/></Relationships>

</file>

<file path=ppt/slides/_rels/slide3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1.jpeg"/></Relationships>

</file>

<file path=ppt/slides/_rels/slide3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2.jpeg"/></Relationships>

</file>

<file path=ppt/slides/_rels/slide3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3.jpe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5.jpe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6.jpe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7.jpe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8.jpe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9.jpe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0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9" name="连按此项以编辑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620" name="幻灯片1.jpg" descr="幻灯片1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6" name="连按此项以编辑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647" name="幻灯片10.jpg" descr="幻灯片10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9" name="连按此项以编辑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650" name="幻灯片11.jpg" descr="幻灯片11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2" name="连按此项以编辑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653" name="幻灯片12.jpg" descr="幻灯片12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5" name="连按此项以编辑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656" name="幻灯片13.jpg" descr="幻灯片13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" name="连按此项以编辑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659" name="幻灯片14.jpg" descr="幻灯片14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1" name="连按此项以编辑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662" name="幻灯片15.jpg" descr="幻灯片15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4" name="连按此项以编辑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665" name="幻灯片16.jpg" descr="幻灯片16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7" name="连按此项以编辑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668" name="幻灯片17.jpg" descr="幻灯片17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0" name="连按此项以编辑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671" name="幻灯片18.jpg" descr="幻灯片18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3" name="连按此项以编辑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674" name="幻灯片19.jpg" descr="幻灯片19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2" name="连按此项以编辑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623" name="幻灯片2.jpg" descr="幻灯片2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6" name="连按此项以编辑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677" name="幻灯片20.jpg" descr="幻灯片20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" name="连按此项以编辑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680" name="幻灯片21.jpg" descr="幻灯片21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2" name="连按此项以编辑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683" name="幻灯片22.jpg" descr="幻灯片22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5" name="连按此项以编辑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686" name="幻灯片23.jpg" descr="幻灯片23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8" name="连按此项以编辑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689" name="幻灯片24.jpg" descr="幻灯片24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1" name="连按此项以编辑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692" name="幻灯片25.jpg" descr="幻灯片25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4" name="连按此项以编辑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695" name="幻灯片26.jpg" descr="幻灯片26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7" name="连按此项以编辑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698" name="幻灯片27.jpg" descr="幻灯片27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0" name="连按此项以编辑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701" name="幻灯片28.jpg" descr="幻灯片28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3" name="连按此项以编辑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704" name="幻灯片29.jpg" descr="幻灯片29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5" name="连按此项以编辑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626" name="幻灯片3.jpg" descr="幻灯片3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6" name="连按此项以编辑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707" name="幻灯片30.jpg" descr="幻灯片30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9" name="连按此项以编辑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710" name="幻灯片31.jpg" descr="幻灯片31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2" name="连按此项以编辑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713" name="幻灯片32.jpg" descr="幻灯片32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" name="连按此项以编辑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629" name="幻灯片4.jpg" descr="幻灯片4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1" name="连按此项以编辑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632" name="幻灯片5.jpg" descr="幻灯片5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4" name="连按此项以编辑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635" name="幻灯片6.jpg" descr="幻灯片6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7" name="连按此项以编辑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638" name="幻灯片7.jpg" descr="幻灯片7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0" name="连按此项以编辑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641" name="幻灯片8.jpg" descr="幻灯片8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3" name="连按此项以编辑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644" name="幻灯片9.jpg" descr="幻灯片9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webwppDefTheme">
  <a:themeElements>
    <a:clrScheme name="webwppDef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webwppDefTheme">
      <a:majorFont>
        <a:latin typeface="Helvetica"/>
        <a:ea typeface="Helvetica"/>
        <a:cs typeface="Helvetica"/>
      </a:majorFont>
      <a:minorFont>
        <a:latin typeface="等线"/>
        <a:ea typeface="等线"/>
        <a:cs typeface="等线"/>
      </a:minorFont>
    </a:fontScheme>
    <a:fmtScheme name="webwppDef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等线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等线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ebwppDefTheme">
  <a:themeElements>
    <a:clrScheme name="webwppDef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webwppDefTheme">
      <a:majorFont>
        <a:latin typeface="Helvetica"/>
        <a:ea typeface="Helvetica"/>
        <a:cs typeface="Helvetica"/>
      </a:majorFont>
      <a:minorFont>
        <a:latin typeface="等线"/>
        <a:ea typeface="等线"/>
        <a:cs typeface="等线"/>
      </a:minorFont>
    </a:fontScheme>
    <a:fmtScheme name="webwppDef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等线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等线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