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 panose="02010600030101010101" charset="-122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 panose="02010600030101010101" charset="-122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 panose="02010600030101010101" charset="-122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 panose="02010600030101010101" charset="-122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 panose="02010600030101010101" charset="-122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 panose="02010600030101010101" charset="-122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 panose="02010600030101010101" charset="-122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 panose="02010600030101010101" charset="-122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 panose="02010600030101010101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Shape 16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617" name="Shape 16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等线" panose="02010600030101010101" charset="-122"/>
      </a:defRPr>
    </a:lvl1pPr>
    <a:lvl2pPr indent="228600" latinLnBrk="0">
      <a:defRPr sz="1200">
        <a:latin typeface="+mn-lt"/>
        <a:ea typeface="+mn-ea"/>
        <a:cs typeface="+mn-cs"/>
        <a:sym typeface="等线" panose="02010600030101010101" charset="-122"/>
      </a:defRPr>
    </a:lvl2pPr>
    <a:lvl3pPr indent="457200" latinLnBrk="0">
      <a:defRPr sz="1200">
        <a:latin typeface="+mn-lt"/>
        <a:ea typeface="+mn-ea"/>
        <a:cs typeface="+mn-cs"/>
        <a:sym typeface="等线" panose="02010600030101010101" charset="-122"/>
      </a:defRPr>
    </a:lvl3pPr>
    <a:lvl4pPr indent="685800" latinLnBrk="0">
      <a:defRPr sz="1200">
        <a:latin typeface="+mn-lt"/>
        <a:ea typeface="+mn-ea"/>
        <a:cs typeface="+mn-cs"/>
        <a:sym typeface="等线" panose="02010600030101010101" charset="-122"/>
      </a:defRPr>
    </a:lvl4pPr>
    <a:lvl5pPr indent="914400" latinLnBrk="0">
      <a:defRPr sz="1200">
        <a:latin typeface="+mn-lt"/>
        <a:ea typeface="+mn-ea"/>
        <a:cs typeface="+mn-cs"/>
        <a:sym typeface="等线" panose="02010600030101010101" charset="-122"/>
      </a:defRPr>
    </a:lvl5pPr>
    <a:lvl6pPr indent="1143000" latinLnBrk="0">
      <a:defRPr sz="1200">
        <a:latin typeface="+mn-lt"/>
        <a:ea typeface="+mn-ea"/>
        <a:cs typeface="+mn-cs"/>
        <a:sym typeface="等线" panose="02010600030101010101" charset="-122"/>
      </a:defRPr>
    </a:lvl6pPr>
    <a:lvl7pPr indent="1371600" latinLnBrk="0">
      <a:defRPr sz="1200">
        <a:latin typeface="+mn-lt"/>
        <a:ea typeface="+mn-ea"/>
        <a:cs typeface="+mn-cs"/>
        <a:sym typeface="等线" panose="02010600030101010101" charset="-122"/>
      </a:defRPr>
    </a:lvl7pPr>
    <a:lvl8pPr indent="1600200" latinLnBrk="0">
      <a:defRPr sz="1200">
        <a:latin typeface="+mn-lt"/>
        <a:ea typeface="+mn-ea"/>
        <a:cs typeface="+mn-cs"/>
        <a:sym typeface="等线" panose="02010600030101010101" charset="-122"/>
      </a:defRPr>
    </a:lvl8pPr>
    <a:lvl9pPr indent="1828800" latinLnBrk="0">
      <a:defRPr sz="1200">
        <a:latin typeface="+mn-lt"/>
        <a:ea typeface="+mn-ea"/>
        <a:cs typeface="+mn-cs"/>
        <a:sym typeface="等线" panose="02010600030101010101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tiff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tiff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ogo_v1.jpg" descr="logo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0" name="矩形 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3" name="组合 6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41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8" name="组合 6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44" name="矩形 6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7" name="组合 6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45" name="椭圆 6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" name="椭圆 7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3" name="组合 7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49" name="矩形 7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2" name="组合 7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50" name="椭圆 7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" name="椭圆 7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8" name="组合 7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54" name="矩形 7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7" name="组合 7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55" name="椭圆 7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" name="椭圆 8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63" name="组合 8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59" name="矩形 8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62" name="组合 8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60" name="椭圆 8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1" name="椭圆 8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64" name="图片 86" descr="图片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402" y="3643522"/>
            <a:ext cx="2809876" cy="28098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5" name="椭圆 87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" name="椭圆 89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" name="椭圆 91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" name="椭圆 92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" name="封面名称"/>
          <p:cNvSpPr txBox="1"/>
          <p:nvPr>
            <p:ph type="title" hasCustomPrompt="1"/>
          </p:nvPr>
        </p:nvSpPr>
        <p:spPr>
          <a:xfrm>
            <a:off x="5376741" y="2364738"/>
            <a:ext cx="5356067" cy="1325567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r">
              <a:defRPr sz="6600" b="0" spc="0">
                <a:solidFill>
                  <a:srgbClr val="6211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封面名称</a:t>
            </a:r>
          </a:p>
        </p:txBody>
      </p:sp>
      <p:grpSp>
        <p:nvGrpSpPr>
          <p:cNvPr id="73" name="成组"/>
          <p:cNvGrpSpPr/>
          <p:nvPr/>
        </p:nvGrpSpPr>
        <p:grpSpPr>
          <a:xfrm>
            <a:off x="9613699" y="5048457"/>
            <a:ext cx="1150898" cy="1089557"/>
            <a:chOff x="-1" y="-1"/>
            <a:chExt cx="1150897" cy="1089556"/>
          </a:xfrm>
        </p:grpSpPr>
        <p:pic>
          <p:nvPicPr>
            <p:cNvPr id="70" name="图像" descr="图像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62038">
              <a:off x="2671" y="231837"/>
              <a:ext cx="855136" cy="845188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71" name="图像" descr="图像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2878">
              <a:off x="781117" y="8574"/>
              <a:ext cx="314597" cy="31119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72" name="图像" descr="图像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2878">
              <a:off x="983765" y="573521"/>
              <a:ext cx="162723" cy="16182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7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通用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logo_v1.jpg" descr="logo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56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59" name="组合 2"/>
          <p:cNvGrpSpPr/>
          <p:nvPr/>
        </p:nvGrpSpPr>
        <p:grpSpPr>
          <a:xfrm>
            <a:off x="839783" y="550701"/>
            <a:ext cx="10512433" cy="5175682"/>
            <a:chOff x="-1" y="0"/>
            <a:chExt cx="10512431" cy="5175680"/>
          </a:xfrm>
        </p:grpSpPr>
        <p:sp>
          <p:nvSpPr>
            <p:cNvPr id="357" name="圆角矩形 3"/>
            <p:cNvSpPr/>
            <p:nvPr/>
          </p:nvSpPr>
          <p:spPr>
            <a:xfrm>
              <a:off x="203037" y="-1"/>
              <a:ext cx="10309394" cy="517568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8" name="圆角矩形 5"/>
            <p:cNvSpPr/>
            <p:nvPr/>
          </p:nvSpPr>
          <p:spPr>
            <a:xfrm>
              <a:off x="-2" y="170427"/>
              <a:ext cx="10309394" cy="5005252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60" name="椭圆 5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65" name="组合 11"/>
          <p:cNvGrpSpPr/>
          <p:nvPr/>
        </p:nvGrpSpPr>
        <p:grpSpPr>
          <a:xfrm>
            <a:off x="1693857" y="-117257"/>
            <a:ext cx="268298" cy="1193108"/>
            <a:chOff x="-1" y="-1"/>
            <a:chExt cx="268296" cy="1193106"/>
          </a:xfrm>
        </p:grpSpPr>
        <p:sp>
          <p:nvSpPr>
            <p:cNvPr id="361" name="矩形 12"/>
            <p:cNvSpPr/>
            <p:nvPr/>
          </p:nvSpPr>
          <p:spPr>
            <a:xfrm>
              <a:off x="44047" y="-2"/>
              <a:ext cx="180198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64" name="组合 13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362" name="椭圆 14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3" name="椭圆 15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70" name="组合 16"/>
          <p:cNvGrpSpPr/>
          <p:nvPr/>
        </p:nvGrpSpPr>
        <p:grpSpPr>
          <a:xfrm>
            <a:off x="3396675" y="-117257"/>
            <a:ext cx="268297" cy="1193108"/>
            <a:chOff x="-1" y="-1"/>
            <a:chExt cx="268296" cy="1193106"/>
          </a:xfrm>
        </p:grpSpPr>
        <p:sp>
          <p:nvSpPr>
            <p:cNvPr id="366" name="矩形 17"/>
            <p:cNvSpPr/>
            <p:nvPr/>
          </p:nvSpPr>
          <p:spPr>
            <a:xfrm>
              <a:off x="44047" y="-2"/>
              <a:ext cx="180197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69" name="组合 18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367" name="椭圆 19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8" name="椭圆 20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75" name="组合 21"/>
          <p:cNvGrpSpPr/>
          <p:nvPr/>
        </p:nvGrpSpPr>
        <p:grpSpPr>
          <a:xfrm>
            <a:off x="5099492" y="-117257"/>
            <a:ext cx="268295" cy="1193108"/>
            <a:chOff x="-2" y="-1"/>
            <a:chExt cx="268294" cy="1193106"/>
          </a:xfrm>
        </p:grpSpPr>
        <p:sp>
          <p:nvSpPr>
            <p:cNvPr id="371" name="矩形 22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74" name="组合 23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372" name="椭圆 24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73" name="椭圆 25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80" name="组合 26"/>
          <p:cNvGrpSpPr/>
          <p:nvPr/>
        </p:nvGrpSpPr>
        <p:grpSpPr>
          <a:xfrm>
            <a:off x="6802308" y="-117257"/>
            <a:ext cx="268295" cy="1193108"/>
            <a:chOff x="-2" y="-1"/>
            <a:chExt cx="268294" cy="1193106"/>
          </a:xfrm>
        </p:grpSpPr>
        <p:sp>
          <p:nvSpPr>
            <p:cNvPr id="376" name="矩形 27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79" name="组合 28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377" name="椭圆 29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78" name="椭圆 30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85" name="组合 31"/>
          <p:cNvGrpSpPr/>
          <p:nvPr/>
        </p:nvGrpSpPr>
        <p:grpSpPr>
          <a:xfrm>
            <a:off x="8505123" y="-117257"/>
            <a:ext cx="268297" cy="1193108"/>
            <a:chOff x="-1" y="-1"/>
            <a:chExt cx="268296" cy="1193106"/>
          </a:xfrm>
        </p:grpSpPr>
        <p:sp>
          <p:nvSpPr>
            <p:cNvPr id="381" name="矩形 32"/>
            <p:cNvSpPr/>
            <p:nvPr/>
          </p:nvSpPr>
          <p:spPr>
            <a:xfrm>
              <a:off x="44047" y="-2"/>
              <a:ext cx="180197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84" name="组合 33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382" name="椭圆 34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3" name="椭圆 35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90" name="组合 36"/>
          <p:cNvGrpSpPr/>
          <p:nvPr/>
        </p:nvGrpSpPr>
        <p:grpSpPr>
          <a:xfrm>
            <a:off x="10207940" y="-117257"/>
            <a:ext cx="268295" cy="1193108"/>
            <a:chOff x="-2" y="-1"/>
            <a:chExt cx="268294" cy="1193106"/>
          </a:xfrm>
        </p:grpSpPr>
        <p:sp>
          <p:nvSpPr>
            <p:cNvPr id="386" name="矩形 37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89" name="组合 38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387" name="椭圆 39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8" name="椭圆 40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391" name="椭圆 45"/>
          <p:cNvSpPr/>
          <p:nvPr/>
        </p:nvSpPr>
        <p:spPr>
          <a:xfrm>
            <a:off x="361631" y="5119189"/>
            <a:ext cx="956312" cy="95631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2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通用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02" name="组合 3"/>
          <p:cNvGrpSpPr/>
          <p:nvPr/>
        </p:nvGrpSpPr>
        <p:grpSpPr>
          <a:xfrm>
            <a:off x="642996" y="633595"/>
            <a:ext cx="10933022" cy="5693986"/>
            <a:chOff x="0" y="0"/>
            <a:chExt cx="10933021" cy="5693984"/>
          </a:xfrm>
        </p:grpSpPr>
        <p:sp>
          <p:nvSpPr>
            <p:cNvPr id="400" name="矩形: 对角圆角 21"/>
            <p:cNvSpPr/>
            <p:nvPr/>
          </p:nvSpPr>
          <p:spPr>
            <a:xfrm>
              <a:off x="119953" y="142046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1" name="矩形: 对角圆角 42"/>
            <p:cNvSpPr/>
            <p:nvPr/>
          </p:nvSpPr>
          <p:spPr>
            <a:xfrm>
              <a:off x="-1" y="-1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03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4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5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09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406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7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8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10" name="图片 13" descr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1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通用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9" name="正文级别 1…"/>
          <p:cNvSpPr txBox="1"/>
          <p:nvPr>
            <p:ph type="body" idx="1" hasCustomPrompt="1"/>
          </p:nvPr>
        </p:nvSpPr>
        <p:spPr>
          <a:xfrm>
            <a:off x="1676892" y="2138765"/>
            <a:ext cx="6888120" cy="5257805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grpSp>
        <p:nvGrpSpPr>
          <p:cNvPr id="422" name="组合 3"/>
          <p:cNvGrpSpPr/>
          <p:nvPr/>
        </p:nvGrpSpPr>
        <p:grpSpPr>
          <a:xfrm>
            <a:off x="935754" y="226309"/>
            <a:ext cx="9748474" cy="6312880"/>
            <a:chOff x="-1" y="0"/>
            <a:chExt cx="9748473" cy="6312878"/>
          </a:xfrm>
        </p:grpSpPr>
        <p:sp>
          <p:nvSpPr>
            <p:cNvPr id="420" name="圆角矩形 3"/>
            <p:cNvSpPr/>
            <p:nvPr/>
          </p:nvSpPr>
          <p:spPr>
            <a:xfrm>
              <a:off x="188281" y="-1"/>
              <a:ext cx="9560191" cy="6312880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1" name="圆角矩形 5"/>
            <p:cNvSpPr/>
            <p:nvPr/>
          </p:nvSpPr>
          <p:spPr>
            <a:xfrm>
              <a:off x="-2" y="207872"/>
              <a:ext cx="9560191" cy="6105007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23" name="椭圆 7"/>
          <p:cNvSpPr/>
          <p:nvPr/>
        </p:nvSpPr>
        <p:spPr>
          <a:xfrm>
            <a:off x="467770" y="4568023"/>
            <a:ext cx="928092" cy="92809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4" name="椭圆 10"/>
          <p:cNvSpPr/>
          <p:nvPr/>
        </p:nvSpPr>
        <p:spPr>
          <a:xfrm>
            <a:off x="981539" y="4500857"/>
            <a:ext cx="469149" cy="46914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25" name="图片 11" descr="图片 11"/>
          <p:cNvPicPr>
            <a:picLocks noChangeAspect="1"/>
          </p:cNvPicPr>
          <p:nvPr/>
        </p:nvPicPr>
        <p:blipFill>
          <a:blip r:embed="rId2"/>
          <a:srcRect r="21886"/>
          <a:stretch>
            <a:fillRect/>
          </a:stretch>
        </p:blipFill>
        <p:spPr>
          <a:xfrm>
            <a:off x="9960864" y="-16089"/>
            <a:ext cx="2238500" cy="56959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26" name="直接连接符 12"/>
          <p:cNvSpPr/>
          <p:nvPr/>
        </p:nvSpPr>
        <p:spPr>
          <a:xfrm>
            <a:off x="1693984" y="1353934"/>
            <a:ext cx="8126046" cy="1"/>
          </a:xfrm>
          <a:prstGeom prst="line">
            <a:avLst/>
          </a:prstGeom>
          <a:ln w="28575">
            <a:solidFill>
              <a:srgbClr val="843C0B"/>
            </a:solidFill>
            <a:miter/>
          </a:ln>
        </p:spPr>
        <p:txBody>
          <a:bodyPr lIns="45718" tIns="45718" rIns="45718" bIns="45718"/>
          <a:lstStyle/>
          <a:p/>
        </p:txBody>
      </p:sp>
      <p:sp>
        <p:nvSpPr>
          <p:cNvPr id="427" name="椭圆 13"/>
          <p:cNvSpPr/>
          <p:nvPr/>
        </p:nvSpPr>
        <p:spPr>
          <a:xfrm>
            <a:off x="4414784" y="756372"/>
            <a:ext cx="242811" cy="242810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8" name="椭圆 14"/>
          <p:cNvSpPr/>
          <p:nvPr/>
        </p:nvSpPr>
        <p:spPr>
          <a:xfrm>
            <a:off x="6962392" y="756372"/>
            <a:ext cx="242811" cy="242810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9" name="标题文本"/>
          <p:cNvSpPr txBox="1"/>
          <p:nvPr/>
        </p:nvSpPr>
        <p:spPr>
          <a:xfrm>
            <a:off x="4935882" y="553925"/>
            <a:ext cx="10648968" cy="647701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spAutoFit/>
          </a:bodyPr>
          <a:lstStyle>
            <a:lvl1pPr>
              <a:defRPr sz="3200" b="1" spc="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标题文本</a:t>
            </a:r>
          </a:p>
        </p:txBody>
      </p:sp>
      <p:sp>
        <p:nvSpPr>
          <p:cNvPr id="430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通用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40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438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9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45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441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44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442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3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450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446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49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447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8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455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451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54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452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3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460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456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59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457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8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461" name="图片 26" descr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02" y="3643522"/>
            <a:ext cx="2809876" cy="28098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62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3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4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5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巩固与拓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76" name="组合 3"/>
          <p:cNvGrpSpPr/>
          <p:nvPr/>
        </p:nvGrpSpPr>
        <p:grpSpPr>
          <a:xfrm>
            <a:off x="642996" y="633595"/>
            <a:ext cx="10933022" cy="5693986"/>
            <a:chOff x="0" y="0"/>
            <a:chExt cx="10933021" cy="5693984"/>
          </a:xfrm>
        </p:grpSpPr>
        <p:sp>
          <p:nvSpPr>
            <p:cNvPr id="474" name="矩形: 对角圆角 21"/>
            <p:cNvSpPr/>
            <p:nvPr/>
          </p:nvSpPr>
          <p:spPr>
            <a:xfrm>
              <a:off x="119953" y="142046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75" name="矩形: 对角圆角 42"/>
            <p:cNvSpPr/>
            <p:nvPr/>
          </p:nvSpPr>
          <p:spPr>
            <a:xfrm>
              <a:off x="-1" y="-1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77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8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9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83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480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1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2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84" name="图片 13" descr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85" name="巩固与拓展"/>
          <p:cNvSpPr txBox="1"/>
          <p:nvPr/>
        </p:nvSpPr>
        <p:spPr>
          <a:xfrm>
            <a:off x="4878404" y="511734"/>
            <a:ext cx="3637089" cy="1518525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巩固与拓展</a:t>
            </a:r>
          </a:p>
        </p:txBody>
      </p:sp>
      <p:sp>
        <p:nvSpPr>
          <p:cNvPr id="486" name="矩形 11"/>
          <p:cNvSpPr/>
          <p:nvPr/>
        </p:nvSpPr>
        <p:spPr>
          <a:xfrm>
            <a:off x="3624286" y="1248822"/>
            <a:ext cx="1110345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487" name="矩形 12"/>
          <p:cNvSpPr/>
          <p:nvPr/>
        </p:nvSpPr>
        <p:spPr>
          <a:xfrm>
            <a:off x="7263848" y="1247784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48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98" name="组合 3"/>
          <p:cNvGrpSpPr/>
          <p:nvPr/>
        </p:nvGrpSpPr>
        <p:grpSpPr>
          <a:xfrm>
            <a:off x="642996" y="633595"/>
            <a:ext cx="10933022" cy="5693986"/>
            <a:chOff x="0" y="0"/>
            <a:chExt cx="10933021" cy="5693984"/>
          </a:xfrm>
        </p:grpSpPr>
        <p:sp>
          <p:nvSpPr>
            <p:cNvPr id="496" name="矩形: 对角圆角 21"/>
            <p:cNvSpPr/>
            <p:nvPr/>
          </p:nvSpPr>
          <p:spPr>
            <a:xfrm>
              <a:off x="119953" y="142046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7" name="矩形: 对角圆角 42"/>
            <p:cNvSpPr/>
            <p:nvPr/>
          </p:nvSpPr>
          <p:spPr>
            <a:xfrm>
              <a:off x="-1" y="-1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99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0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1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05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502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03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04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506" name="图片 13" descr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07" name="总结"/>
          <p:cNvSpPr txBox="1"/>
          <p:nvPr/>
        </p:nvSpPr>
        <p:spPr>
          <a:xfrm>
            <a:off x="5514268" y="511734"/>
            <a:ext cx="3637089" cy="1518525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总结</a:t>
            </a:r>
          </a:p>
        </p:txBody>
      </p:sp>
      <p:sp>
        <p:nvSpPr>
          <p:cNvPr id="508" name="矩形 11"/>
          <p:cNvSpPr/>
          <p:nvPr/>
        </p:nvSpPr>
        <p:spPr>
          <a:xfrm>
            <a:off x="3624286" y="1248822"/>
            <a:ext cx="1110345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509" name="矩形 12"/>
          <p:cNvSpPr/>
          <p:nvPr/>
        </p:nvSpPr>
        <p:spPr>
          <a:xfrm>
            <a:off x="7263848" y="1247784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5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20" name="组合 3"/>
          <p:cNvGrpSpPr/>
          <p:nvPr/>
        </p:nvGrpSpPr>
        <p:grpSpPr>
          <a:xfrm>
            <a:off x="839781" y="550700"/>
            <a:ext cx="10512436" cy="5175685"/>
            <a:chOff x="-1" y="0"/>
            <a:chExt cx="10512435" cy="5175684"/>
          </a:xfrm>
        </p:grpSpPr>
        <p:sp>
          <p:nvSpPr>
            <p:cNvPr id="518" name="圆角矩形 3"/>
            <p:cNvSpPr/>
            <p:nvPr/>
          </p:nvSpPr>
          <p:spPr>
            <a:xfrm>
              <a:off x="203037" y="-1"/>
              <a:ext cx="10309398" cy="5175685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9" name="圆角矩形 5"/>
            <p:cNvSpPr/>
            <p:nvPr/>
          </p:nvSpPr>
          <p:spPr>
            <a:xfrm>
              <a:off x="-2" y="170427"/>
              <a:ext cx="10309398" cy="5005254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521" name="椭圆 6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26" name="组合 8"/>
          <p:cNvGrpSpPr/>
          <p:nvPr/>
        </p:nvGrpSpPr>
        <p:grpSpPr>
          <a:xfrm>
            <a:off x="1693855" y="-117259"/>
            <a:ext cx="268302" cy="1193111"/>
            <a:chOff x="-1" y="-1"/>
            <a:chExt cx="268301" cy="1193109"/>
          </a:xfrm>
        </p:grpSpPr>
        <p:sp>
          <p:nvSpPr>
            <p:cNvPr id="522" name="矩形 9"/>
            <p:cNvSpPr/>
            <p:nvPr/>
          </p:nvSpPr>
          <p:spPr>
            <a:xfrm>
              <a:off x="44048" y="-2"/>
              <a:ext cx="180200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25" name="组合 10"/>
            <p:cNvGrpSpPr/>
            <p:nvPr/>
          </p:nvGrpSpPr>
          <p:grpSpPr>
            <a:xfrm>
              <a:off x="-2" y="887432"/>
              <a:ext cx="268302" cy="305677"/>
              <a:chOff x="-1" y="-1"/>
              <a:chExt cx="268301" cy="305676"/>
            </a:xfrm>
          </p:grpSpPr>
          <p:sp>
            <p:nvSpPr>
              <p:cNvPr id="523" name="椭圆 11"/>
              <p:cNvSpPr/>
              <p:nvPr/>
            </p:nvSpPr>
            <p:spPr>
              <a:xfrm>
                <a:off x="20022" y="-2"/>
                <a:ext cx="248279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24" name="椭圆 12"/>
              <p:cNvSpPr/>
              <p:nvPr/>
            </p:nvSpPr>
            <p:spPr>
              <a:xfrm>
                <a:off x="-2" y="-2"/>
                <a:ext cx="248280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31" name="组合 13"/>
          <p:cNvGrpSpPr/>
          <p:nvPr/>
        </p:nvGrpSpPr>
        <p:grpSpPr>
          <a:xfrm>
            <a:off x="3396672" y="-117259"/>
            <a:ext cx="268301" cy="1193111"/>
            <a:chOff x="-1" y="-1"/>
            <a:chExt cx="268299" cy="1193109"/>
          </a:xfrm>
        </p:grpSpPr>
        <p:sp>
          <p:nvSpPr>
            <p:cNvPr id="527" name="矩形 14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30" name="组合 15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528" name="椭圆 1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29" name="椭圆 17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36" name="组合 18"/>
          <p:cNvGrpSpPr/>
          <p:nvPr/>
        </p:nvGrpSpPr>
        <p:grpSpPr>
          <a:xfrm>
            <a:off x="5099489" y="-117259"/>
            <a:ext cx="268301" cy="1193111"/>
            <a:chOff x="-2" y="-1"/>
            <a:chExt cx="268299" cy="1193109"/>
          </a:xfrm>
        </p:grpSpPr>
        <p:sp>
          <p:nvSpPr>
            <p:cNvPr id="532" name="矩形 19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35" name="组合 20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533" name="椭圆 2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34" name="椭圆 22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41" name="组合 23"/>
          <p:cNvGrpSpPr/>
          <p:nvPr/>
        </p:nvGrpSpPr>
        <p:grpSpPr>
          <a:xfrm>
            <a:off x="6802306" y="-117259"/>
            <a:ext cx="268300" cy="1193111"/>
            <a:chOff x="-2" y="-1"/>
            <a:chExt cx="268299" cy="1193109"/>
          </a:xfrm>
        </p:grpSpPr>
        <p:sp>
          <p:nvSpPr>
            <p:cNvPr id="537" name="矩形 2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40" name="组合 2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538" name="椭圆 2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39" name="椭圆 2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46" name="组合 28"/>
          <p:cNvGrpSpPr/>
          <p:nvPr/>
        </p:nvGrpSpPr>
        <p:grpSpPr>
          <a:xfrm>
            <a:off x="8505120" y="-117259"/>
            <a:ext cx="268300" cy="1193111"/>
            <a:chOff x="-1" y="-1"/>
            <a:chExt cx="268299" cy="1193109"/>
          </a:xfrm>
        </p:grpSpPr>
        <p:sp>
          <p:nvSpPr>
            <p:cNvPr id="542" name="矩形 29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45" name="组合 30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543" name="椭圆 3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44" name="椭圆 32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51" name="组合 33"/>
          <p:cNvGrpSpPr/>
          <p:nvPr/>
        </p:nvGrpSpPr>
        <p:grpSpPr>
          <a:xfrm>
            <a:off x="10207937" y="-117259"/>
            <a:ext cx="268300" cy="1193111"/>
            <a:chOff x="-2" y="-1"/>
            <a:chExt cx="268299" cy="1193109"/>
          </a:xfrm>
        </p:grpSpPr>
        <p:sp>
          <p:nvSpPr>
            <p:cNvPr id="547" name="矩形 3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50" name="组合 3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548" name="椭圆 3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49" name="椭圆 3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552" name="图片 39" descr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0" y="4738065"/>
            <a:ext cx="1604603" cy="16046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5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自定义版式_1 拷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1" name="圆角矩形 3"/>
          <p:cNvSpPr/>
          <p:nvPr/>
        </p:nvSpPr>
        <p:spPr>
          <a:xfrm>
            <a:off x="1270885" y="470533"/>
            <a:ext cx="10007987" cy="5887726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2" name="圆角矩形 5"/>
          <p:cNvSpPr/>
          <p:nvPr/>
        </p:nvSpPr>
        <p:spPr>
          <a:xfrm>
            <a:off x="1073783" y="664407"/>
            <a:ext cx="10007987" cy="5693851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67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563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66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564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5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72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568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71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569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70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77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573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76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574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75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582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578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81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579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80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583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4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5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6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7" name="矩形"/>
          <p:cNvSpPr/>
          <p:nvPr/>
        </p:nvSpPr>
        <p:spPr>
          <a:xfrm>
            <a:off x="4911476" y="2039688"/>
            <a:ext cx="5563381" cy="3256106"/>
          </a:xfrm>
          <a:prstGeom prst="rect">
            <a:avLst/>
          </a:prstGeom>
          <a:ln w="76200">
            <a:solidFill>
              <a:srgbClr val="62100C"/>
            </a:solidFill>
          </a:ln>
        </p:spPr>
        <p:txBody>
          <a:bodyPr lIns="45718" tIns="45718" rIns="45718" bIns="45718" anchor="ctr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88" name="正方形"/>
          <p:cNvSpPr/>
          <p:nvPr/>
        </p:nvSpPr>
        <p:spPr>
          <a:xfrm>
            <a:off x="5214775" y="1400455"/>
            <a:ext cx="1067840" cy="1067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89" name="正方形"/>
          <p:cNvSpPr/>
          <p:nvPr/>
        </p:nvSpPr>
        <p:spPr>
          <a:xfrm>
            <a:off x="9074019" y="4831183"/>
            <a:ext cx="1067839" cy="1067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90" name="“"/>
          <p:cNvSpPr txBox="1"/>
          <p:nvPr/>
        </p:nvSpPr>
        <p:spPr>
          <a:xfrm>
            <a:off x="5258822" y="1207043"/>
            <a:ext cx="949976" cy="292934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“</a:t>
            </a:r>
          </a:p>
        </p:txBody>
      </p:sp>
      <p:sp>
        <p:nvSpPr>
          <p:cNvPr id="591" name="”"/>
          <p:cNvSpPr txBox="1"/>
          <p:nvPr/>
        </p:nvSpPr>
        <p:spPr>
          <a:xfrm>
            <a:off x="9118065" y="4430426"/>
            <a:ext cx="949976" cy="292934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”</a:t>
            </a:r>
          </a:p>
        </p:txBody>
      </p:sp>
      <p:pic>
        <p:nvPicPr>
          <p:cNvPr id="592" name="图片 15" descr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93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logo_v1.jpg" descr="logo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450" y="2425219"/>
            <a:ext cx="3975100" cy="1524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02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03" name="圆角矩形 5"/>
          <p:cNvSpPr/>
          <p:nvPr/>
        </p:nvSpPr>
        <p:spPr>
          <a:xfrm>
            <a:off x="740350" y="241859"/>
            <a:ext cx="10711299" cy="6374282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FFD200"/>
            </a:solidFill>
            <a:prstDash val="dashDot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04" name="图片 14" descr="图片 14"/>
          <p:cNvPicPr>
            <a:picLocks noChangeAspect="1"/>
          </p:cNvPicPr>
          <p:nvPr/>
        </p:nvPicPr>
        <p:blipFill>
          <a:blip r:embed="rId3"/>
          <a:srcRect l="17344" t="23877" r="16610" b="21336"/>
          <a:stretch>
            <a:fillRect/>
          </a:stretch>
        </p:blipFill>
        <p:spPr>
          <a:xfrm>
            <a:off x="1854313" y="1913509"/>
            <a:ext cx="8483353" cy="410754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05" name="图片 12" descr="图片 12"/>
          <p:cNvPicPr>
            <a:picLocks noChangeAspect="1"/>
          </p:cNvPicPr>
          <p:nvPr/>
        </p:nvPicPr>
        <p:blipFill>
          <a:blip r:embed="rId4"/>
          <a:srcRect t="39842" b="48372"/>
          <a:stretch>
            <a:fillRect/>
          </a:stretch>
        </p:blipFill>
        <p:spPr>
          <a:xfrm>
            <a:off x="1524000" y="939561"/>
            <a:ext cx="9144021" cy="7184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06" name="标题文本"/>
          <p:cNvSpPr txBox="1"/>
          <p:nvPr>
            <p:ph type="title" hasCustomPrompt="1"/>
          </p:nvPr>
        </p:nvSpPr>
        <p:spPr>
          <a:xfrm>
            <a:off x="4882477" y="-93691"/>
            <a:ext cx="9753603" cy="217964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0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小提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5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6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7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8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19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20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D200"/>
          </a:solidFill>
          <a:ln w="38100">
            <a:solidFill>
              <a:srgbClr val="843C0B"/>
            </a:solidFill>
            <a:prstDash val="dash"/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1" name="TextBox 4"/>
          <p:cNvSpPr txBox="1"/>
          <p:nvPr/>
        </p:nvSpPr>
        <p:spPr>
          <a:xfrm>
            <a:off x="506106" y="424263"/>
            <a:ext cx="2580637" cy="10947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6000" spc="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小提示</a:t>
            </a:r>
          </a:p>
        </p:txBody>
      </p:sp>
      <p:sp>
        <p:nvSpPr>
          <p:cNvPr id="622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3" name="椭圆 17"/>
          <p:cNvSpPr/>
          <p:nvPr/>
        </p:nvSpPr>
        <p:spPr>
          <a:xfrm>
            <a:off x="2934483" y="394266"/>
            <a:ext cx="250193" cy="250192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4" name="标题文本"/>
          <p:cNvSpPr txBox="1"/>
          <p:nvPr/>
        </p:nvSpPr>
        <p:spPr>
          <a:xfrm>
            <a:off x="5171232" y="1130160"/>
            <a:ext cx="10972801" cy="647701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spAutoFit/>
          </a:bodyPr>
          <a:lstStyle>
            <a:lvl1pPr>
              <a:defRPr sz="3200" b="1" spc="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标题文本</a:t>
            </a:r>
          </a:p>
        </p:txBody>
      </p:sp>
      <p:sp>
        <p:nvSpPr>
          <p:cNvPr id="6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84" name="组合 3"/>
          <p:cNvGrpSpPr/>
          <p:nvPr/>
        </p:nvGrpSpPr>
        <p:grpSpPr>
          <a:xfrm>
            <a:off x="839781" y="550700"/>
            <a:ext cx="10512436" cy="5175685"/>
            <a:chOff x="-1" y="0"/>
            <a:chExt cx="10512435" cy="5175684"/>
          </a:xfrm>
        </p:grpSpPr>
        <p:sp>
          <p:nvSpPr>
            <p:cNvPr id="82" name="圆角矩形 3"/>
            <p:cNvSpPr/>
            <p:nvPr/>
          </p:nvSpPr>
          <p:spPr>
            <a:xfrm>
              <a:off x="203037" y="-1"/>
              <a:ext cx="10309398" cy="5175685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3" name="圆角矩形 5"/>
            <p:cNvSpPr/>
            <p:nvPr/>
          </p:nvSpPr>
          <p:spPr>
            <a:xfrm>
              <a:off x="-2" y="170427"/>
              <a:ext cx="10309398" cy="5005254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85" name="椭圆 6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90" name="组合 8"/>
          <p:cNvGrpSpPr/>
          <p:nvPr/>
        </p:nvGrpSpPr>
        <p:grpSpPr>
          <a:xfrm>
            <a:off x="1693855" y="-117259"/>
            <a:ext cx="268302" cy="1193111"/>
            <a:chOff x="-1" y="-1"/>
            <a:chExt cx="268301" cy="1193109"/>
          </a:xfrm>
        </p:grpSpPr>
        <p:sp>
          <p:nvSpPr>
            <p:cNvPr id="86" name="矩形 9"/>
            <p:cNvSpPr/>
            <p:nvPr/>
          </p:nvSpPr>
          <p:spPr>
            <a:xfrm>
              <a:off x="44048" y="-2"/>
              <a:ext cx="180200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9" name="组合 10"/>
            <p:cNvGrpSpPr/>
            <p:nvPr/>
          </p:nvGrpSpPr>
          <p:grpSpPr>
            <a:xfrm>
              <a:off x="-2" y="887432"/>
              <a:ext cx="268302" cy="305677"/>
              <a:chOff x="-1" y="-1"/>
              <a:chExt cx="268301" cy="305676"/>
            </a:xfrm>
          </p:grpSpPr>
          <p:sp>
            <p:nvSpPr>
              <p:cNvPr id="87" name="椭圆 11"/>
              <p:cNvSpPr/>
              <p:nvPr/>
            </p:nvSpPr>
            <p:spPr>
              <a:xfrm>
                <a:off x="20022" y="-2"/>
                <a:ext cx="248279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8" name="椭圆 12"/>
              <p:cNvSpPr/>
              <p:nvPr/>
            </p:nvSpPr>
            <p:spPr>
              <a:xfrm>
                <a:off x="-2" y="-2"/>
                <a:ext cx="248280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5" name="组合 13"/>
          <p:cNvGrpSpPr/>
          <p:nvPr/>
        </p:nvGrpSpPr>
        <p:grpSpPr>
          <a:xfrm>
            <a:off x="3396672" y="-117259"/>
            <a:ext cx="268301" cy="1193111"/>
            <a:chOff x="-1" y="-1"/>
            <a:chExt cx="268299" cy="1193109"/>
          </a:xfrm>
        </p:grpSpPr>
        <p:sp>
          <p:nvSpPr>
            <p:cNvPr id="91" name="矩形 14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4" name="组合 15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92" name="椭圆 1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3" name="椭圆 17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0" name="组合 18"/>
          <p:cNvGrpSpPr/>
          <p:nvPr/>
        </p:nvGrpSpPr>
        <p:grpSpPr>
          <a:xfrm>
            <a:off x="5099489" y="-117259"/>
            <a:ext cx="268301" cy="1193111"/>
            <a:chOff x="-2" y="-1"/>
            <a:chExt cx="268299" cy="1193109"/>
          </a:xfrm>
        </p:grpSpPr>
        <p:sp>
          <p:nvSpPr>
            <p:cNvPr id="96" name="矩形 19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9" name="组合 20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97" name="椭圆 2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8" name="椭圆 22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5" name="组合 23"/>
          <p:cNvGrpSpPr/>
          <p:nvPr/>
        </p:nvGrpSpPr>
        <p:grpSpPr>
          <a:xfrm>
            <a:off x="6802306" y="-117259"/>
            <a:ext cx="268300" cy="1193111"/>
            <a:chOff x="-2" y="-1"/>
            <a:chExt cx="268299" cy="1193109"/>
          </a:xfrm>
        </p:grpSpPr>
        <p:sp>
          <p:nvSpPr>
            <p:cNvPr id="101" name="矩形 2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" name="组合 2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102" name="椭圆 2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3" name="椭圆 2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0" name="组合 28"/>
          <p:cNvGrpSpPr/>
          <p:nvPr/>
        </p:nvGrpSpPr>
        <p:grpSpPr>
          <a:xfrm>
            <a:off x="8505120" y="-117259"/>
            <a:ext cx="268300" cy="1193111"/>
            <a:chOff x="-1" y="-1"/>
            <a:chExt cx="268299" cy="1193109"/>
          </a:xfrm>
        </p:grpSpPr>
        <p:sp>
          <p:nvSpPr>
            <p:cNvPr id="106" name="矩形 29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9" name="组合 30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107" name="椭圆 3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" name="椭圆 32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5" name="组合 33"/>
          <p:cNvGrpSpPr/>
          <p:nvPr/>
        </p:nvGrpSpPr>
        <p:grpSpPr>
          <a:xfrm>
            <a:off x="10207937" y="-117259"/>
            <a:ext cx="268300" cy="1193111"/>
            <a:chOff x="-2" y="-1"/>
            <a:chExt cx="268299" cy="1193109"/>
          </a:xfrm>
        </p:grpSpPr>
        <p:sp>
          <p:nvSpPr>
            <p:cNvPr id="111" name="矩形 3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4" name="组合 3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112" name="椭圆 3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" name="椭圆 3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116" name="图片 39" descr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0" y="4738065"/>
            <a:ext cx="1604603" cy="16046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7" name="标题文本"/>
          <p:cNvSpPr txBox="1"/>
          <p:nvPr>
            <p:ph type="title" hasCustomPrompt="1"/>
          </p:nvPr>
        </p:nvSpPr>
        <p:spPr>
          <a:xfrm>
            <a:off x="5069568" y="2079562"/>
            <a:ext cx="9753601" cy="1668467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pic>
        <p:nvPicPr>
          <p:cNvPr id="118" name="图片 86" descr="图片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31847" y="3113433"/>
            <a:ext cx="2809879" cy="28098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_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logo_v1.jpg" descr="logo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33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634" name="标题文本"/>
          <p:cNvSpPr txBox="1"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lnSpc>
                <a:spcPct val="90000"/>
              </a:lnSpc>
              <a:defRPr sz="4400" b="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标题文本</a:t>
            </a:r>
          </a:p>
        </p:txBody>
      </p:sp>
      <p:sp>
        <p:nvSpPr>
          <p:cNvPr id="635" name="正文级别 1…"/>
          <p:cNvSpPr txBox="1"/>
          <p:nvPr>
            <p:ph type="body" sz="quarter" idx="1" hasCustomPrompt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90000"/>
              </a:lnSpc>
              <a:defRPr sz="280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  <a:lvl2pPr marL="723900" indent="-266700">
              <a:lnSpc>
                <a:spcPct val="90000"/>
              </a:lnSpc>
              <a:defRPr sz="280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2pPr>
            <a:lvl3pPr marL="1234440" indent="-320040">
              <a:lnSpc>
                <a:spcPct val="90000"/>
              </a:lnSpc>
              <a:defRPr sz="280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3pPr>
            <a:lvl4pPr marL="1727200" indent="-355600">
              <a:lnSpc>
                <a:spcPct val="90000"/>
              </a:lnSpc>
              <a:defRPr sz="280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4pPr>
            <a:lvl5pPr marL="2184400" indent="-355600">
              <a:lnSpc>
                <a:spcPct val="90000"/>
              </a:lnSpc>
              <a:defRPr sz="280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grpSp>
        <p:nvGrpSpPr>
          <p:cNvPr id="638" name="组合 9"/>
          <p:cNvGrpSpPr/>
          <p:nvPr/>
        </p:nvGrpSpPr>
        <p:grpSpPr>
          <a:xfrm>
            <a:off x="413918" y="799575"/>
            <a:ext cx="11364163" cy="6504852"/>
            <a:chOff x="-1" y="0"/>
            <a:chExt cx="11364161" cy="6504851"/>
          </a:xfrm>
        </p:grpSpPr>
        <p:sp>
          <p:nvSpPr>
            <p:cNvPr id="636" name="圆角矩形 3"/>
            <p:cNvSpPr/>
            <p:nvPr/>
          </p:nvSpPr>
          <p:spPr>
            <a:xfrm>
              <a:off x="219487" y="0"/>
              <a:ext cx="11144674" cy="650485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</a:p>
          </p:txBody>
        </p:sp>
        <p:sp>
          <p:nvSpPr>
            <p:cNvPr id="637" name="圆角矩形 5"/>
            <p:cNvSpPr/>
            <p:nvPr/>
          </p:nvSpPr>
          <p:spPr>
            <a:xfrm>
              <a:off x="-2" y="214194"/>
              <a:ext cx="11144675" cy="6290658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</a:p>
          </p:txBody>
        </p:sp>
      </p:grpSp>
      <p:sp>
        <p:nvSpPr>
          <p:cNvPr id="639" name="矩形 12"/>
          <p:cNvSpPr/>
          <p:nvPr/>
        </p:nvSpPr>
        <p:spPr>
          <a:xfrm>
            <a:off x="928763" y="1846558"/>
            <a:ext cx="10086824" cy="4641876"/>
          </a:xfrm>
          <a:prstGeom prst="rect">
            <a:avLst/>
          </a:prstGeom>
          <a:solidFill>
            <a:srgbClr val="FFF2CC"/>
          </a:solidFill>
          <a:ln w="57150" cap="rnd">
            <a:solidFill>
              <a:srgbClr val="843C0B"/>
            </a:solidFill>
            <a:prstDash val="lgDash"/>
            <a:bevel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640" name="矩形 13"/>
          <p:cNvSpPr/>
          <p:nvPr/>
        </p:nvSpPr>
        <p:spPr>
          <a:xfrm>
            <a:off x="3926580" y="14332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641" name="矩形 14"/>
          <p:cNvSpPr/>
          <p:nvPr/>
        </p:nvSpPr>
        <p:spPr>
          <a:xfrm>
            <a:off x="6945627" y="14311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pic>
        <p:nvPicPr>
          <p:cNvPr id="642" name="图片 15" descr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43" name="TextBox 4"/>
          <p:cNvSpPr txBox="1"/>
          <p:nvPr/>
        </p:nvSpPr>
        <p:spPr>
          <a:xfrm>
            <a:off x="873688" y="355500"/>
            <a:ext cx="1704337" cy="19964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defRPr sz="5400" spc="600">
                <a:solidFill>
                  <a:srgbClr val="FFFFFF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pPr>
            <a:r>
              <a:t>反思</a:t>
            </a:r>
          </a:p>
          <a:p>
            <a:pPr algn="ctr">
              <a:defRPr sz="5400" spc="600">
                <a:solidFill>
                  <a:srgbClr val="FFFFFF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pPr>
            <a:r>
              <a:t>总结</a:t>
            </a:r>
          </a:p>
        </p:txBody>
      </p:sp>
      <p:sp>
        <p:nvSpPr>
          <p:cNvPr id="644" name="TextBox 4"/>
          <p:cNvSpPr txBox="1"/>
          <p:nvPr/>
        </p:nvSpPr>
        <p:spPr>
          <a:xfrm>
            <a:off x="5390720" y="991223"/>
            <a:ext cx="1297937" cy="878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4400" spc="300">
                <a:solidFill>
                  <a:srgbClr val="6B0204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lvl1pPr>
          </a:lstStyle>
          <a:p>
            <a:r>
              <a:t>总结</a:t>
            </a:r>
          </a:p>
        </p:txBody>
      </p:sp>
      <p:sp>
        <p:nvSpPr>
          <p:cNvPr id="645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任务卡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logo_v1.jpg" descr="logo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5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4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5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6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7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58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59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D200"/>
          </a:solidFill>
          <a:ln w="38100">
            <a:solidFill>
              <a:srgbClr val="843C0B"/>
            </a:solidFill>
            <a:prstDash val="dash"/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0" name="TextBox 4"/>
          <p:cNvSpPr txBox="1"/>
          <p:nvPr/>
        </p:nvSpPr>
        <p:spPr>
          <a:xfrm>
            <a:off x="506102" y="424263"/>
            <a:ext cx="2580637" cy="10947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6000" spc="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任务卡</a:t>
            </a:r>
          </a:p>
        </p:txBody>
      </p:sp>
      <p:sp>
        <p:nvSpPr>
          <p:cNvPr id="661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2" name="椭圆 17"/>
          <p:cNvSpPr/>
          <p:nvPr/>
        </p:nvSpPr>
        <p:spPr>
          <a:xfrm>
            <a:off x="2934483" y="394266"/>
            <a:ext cx="250193" cy="250192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3" name="标题文本"/>
          <p:cNvSpPr txBox="1"/>
          <p:nvPr>
            <p:ph type="title" hasCustomPrompt="1"/>
          </p:nvPr>
        </p:nvSpPr>
        <p:spPr>
          <a:xfrm>
            <a:off x="5240994" y="695978"/>
            <a:ext cx="9753604" cy="1668467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6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_任务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2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3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4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5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76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77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8" name="标题文本"/>
          <p:cNvSpPr txBox="1"/>
          <p:nvPr>
            <p:ph type="title" hasCustomPrompt="1"/>
          </p:nvPr>
        </p:nvSpPr>
        <p:spPr>
          <a:xfrm>
            <a:off x="5185702" y="698119"/>
            <a:ext cx="9753603" cy="1668466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任务卡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689" name="组合 3"/>
          <p:cNvGrpSpPr/>
          <p:nvPr/>
        </p:nvGrpSpPr>
        <p:grpSpPr>
          <a:xfrm>
            <a:off x="911227" y="798286"/>
            <a:ext cx="10044924" cy="6504852"/>
            <a:chOff x="-1" y="0"/>
            <a:chExt cx="10044922" cy="6504851"/>
          </a:xfrm>
        </p:grpSpPr>
        <p:sp>
          <p:nvSpPr>
            <p:cNvPr id="687" name="圆角矩形 3"/>
            <p:cNvSpPr/>
            <p:nvPr/>
          </p:nvSpPr>
          <p:spPr>
            <a:xfrm>
              <a:off x="194007" y="0"/>
              <a:ext cx="9850915" cy="650485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88" name="圆角矩形 5"/>
            <p:cNvSpPr/>
            <p:nvPr/>
          </p:nvSpPr>
          <p:spPr>
            <a:xfrm>
              <a:off x="-2" y="214194"/>
              <a:ext cx="9850916" cy="6290658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690" name="椭圆 7"/>
          <p:cNvSpPr/>
          <p:nvPr/>
        </p:nvSpPr>
        <p:spPr>
          <a:xfrm>
            <a:off x="429013" y="5272027"/>
            <a:ext cx="956312" cy="95631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1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92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693" name="TextBox 4"/>
          <p:cNvSpPr txBox="1"/>
          <p:nvPr/>
        </p:nvSpPr>
        <p:spPr>
          <a:xfrm>
            <a:off x="5178696" y="1218854"/>
            <a:ext cx="2030092" cy="5613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800" spc="233">
                <a:solidFill>
                  <a:srgbClr val="6B020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我们要完成</a:t>
            </a:r>
          </a:p>
        </p:txBody>
      </p:sp>
      <p:sp>
        <p:nvSpPr>
          <p:cNvPr id="694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E699"/>
          </a:solidFill>
          <a:ln w="38100">
            <a:solidFill>
              <a:srgbClr val="843C0B"/>
            </a:solidFill>
            <a:prstDash val="dash"/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5" name="TextBox 4"/>
          <p:cNvSpPr txBox="1"/>
          <p:nvPr/>
        </p:nvSpPr>
        <p:spPr>
          <a:xfrm>
            <a:off x="506102" y="424263"/>
            <a:ext cx="2580637" cy="10947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6000" spc="500">
                <a:solidFill>
                  <a:srgbClr val="6B020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任务卡</a:t>
            </a:r>
          </a:p>
        </p:txBody>
      </p:sp>
      <p:sp>
        <p:nvSpPr>
          <p:cNvPr id="696" name="椭圆 15"/>
          <p:cNvSpPr/>
          <p:nvPr/>
        </p:nvSpPr>
        <p:spPr>
          <a:xfrm>
            <a:off x="958406" y="5202823"/>
            <a:ext cx="483419" cy="48341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97" name="图片 16" descr="图片 16"/>
          <p:cNvPicPr>
            <a:picLocks noChangeAspect="1"/>
          </p:cNvPicPr>
          <p:nvPr/>
        </p:nvPicPr>
        <p:blipFill>
          <a:blip r:embed="rId2"/>
          <a:srcRect t="1" r="21885"/>
          <a:stretch>
            <a:fillRect/>
          </a:stretch>
        </p:blipFill>
        <p:spPr>
          <a:xfrm>
            <a:off x="9889493" y="564578"/>
            <a:ext cx="2306573" cy="586919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98" name="椭圆 17"/>
          <p:cNvSpPr/>
          <p:nvPr/>
        </p:nvSpPr>
        <p:spPr>
          <a:xfrm>
            <a:off x="2934483" y="394266"/>
            <a:ext cx="250193" cy="250192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9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logo_v1.jpg" descr="logo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07" name="矩形 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710" name="组合 6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708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09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715" name="组合 6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711" name="矩形 6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14" name="组合 6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712" name="椭圆 6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13" name="椭圆 7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20" name="组合 7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716" name="矩形 7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19" name="组合 7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717" name="椭圆 7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18" name="椭圆 7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25" name="组合 7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721" name="矩形 7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24" name="组合 7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722" name="椭圆 7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23" name="椭圆 8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30" name="组合 8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726" name="矩形 8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29" name="组合 8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727" name="椭圆 8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28" name="椭圆 8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731" name="图片 86" descr="图片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402" y="3643522"/>
            <a:ext cx="2809876" cy="28098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32" name="椭圆 87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3" name="椭圆 89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4" name="椭圆 91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5" name="椭圆 92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6" name="封面名称"/>
          <p:cNvSpPr txBox="1"/>
          <p:nvPr>
            <p:ph type="title" hasCustomPrompt="1"/>
          </p:nvPr>
        </p:nvSpPr>
        <p:spPr>
          <a:xfrm>
            <a:off x="5376741" y="2364738"/>
            <a:ext cx="5356067" cy="1325567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r">
              <a:defRPr sz="6600" b="0" spc="0">
                <a:solidFill>
                  <a:srgbClr val="6211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封面名称</a:t>
            </a:r>
          </a:p>
        </p:txBody>
      </p:sp>
      <p:grpSp>
        <p:nvGrpSpPr>
          <p:cNvPr id="740" name="成组"/>
          <p:cNvGrpSpPr/>
          <p:nvPr/>
        </p:nvGrpSpPr>
        <p:grpSpPr>
          <a:xfrm>
            <a:off x="9613699" y="5048457"/>
            <a:ext cx="1150898" cy="1089557"/>
            <a:chOff x="-1" y="-1"/>
            <a:chExt cx="1150897" cy="1089556"/>
          </a:xfrm>
        </p:grpSpPr>
        <p:pic>
          <p:nvPicPr>
            <p:cNvPr id="737" name="图像" descr="图像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62038">
              <a:off x="2671" y="231837"/>
              <a:ext cx="855136" cy="845188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738" name="图像" descr="图像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2878">
              <a:off x="781117" y="8574"/>
              <a:ext cx="314597" cy="31119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739" name="图像" descr="图像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2878">
              <a:off x="983765" y="573521"/>
              <a:ext cx="162723" cy="16182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7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751" name="组合 3"/>
          <p:cNvGrpSpPr/>
          <p:nvPr/>
        </p:nvGrpSpPr>
        <p:grpSpPr>
          <a:xfrm>
            <a:off x="839781" y="550700"/>
            <a:ext cx="10512436" cy="5175685"/>
            <a:chOff x="-1" y="0"/>
            <a:chExt cx="10512435" cy="5175684"/>
          </a:xfrm>
        </p:grpSpPr>
        <p:sp>
          <p:nvSpPr>
            <p:cNvPr id="749" name="圆角矩形 3"/>
            <p:cNvSpPr/>
            <p:nvPr/>
          </p:nvSpPr>
          <p:spPr>
            <a:xfrm>
              <a:off x="203037" y="-1"/>
              <a:ext cx="10309398" cy="5175685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50" name="圆角矩形 5"/>
            <p:cNvSpPr/>
            <p:nvPr/>
          </p:nvSpPr>
          <p:spPr>
            <a:xfrm>
              <a:off x="-2" y="170427"/>
              <a:ext cx="10309398" cy="5005254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752" name="椭圆 6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757" name="组合 8"/>
          <p:cNvGrpSpPr/>
          <p:nvPr/>
        </p:nvGrpSpPr>
        <p:grpSpPr>
          <a:xfrm>
            <a:off x="1693855" y="-117259"/>
            <a:ext cx="268302" cy="1193111"/>
            <a:chOff x="-1" y="-1"/>
            <a:chExt cx="268301" cy="1193109"/>
          </a:xfrm>
        </p:grpSpPr>
        <p:sp>
          <p:nvSpPr>
            <p:cNvPr id="753" name="矩形 9"/>
            <p:cNvSpPr/>
            <p:nvPr/>
          </p:nvSpPr>
          <p:spPr>
            <a:xfrm>
              <a:off x="44048" y="-2"/>
              <a:ext cx="180200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56" name="组合 10"/>
            <p:cNvGrpSpPr/>
            <p:nvPr/>
          </p:nvGrpSpPr>
          <p:grpSpPr>
            <a:xfrm>
              <a:off x="-2" y="887432"/>
              <a:ext cx="268302" cy="305677"/>
              <a:chOff x="-1" y="-1"/>
              <a:chExt cx="268301" cy="305676"/>
            </a:xfrm>
          </p:grpSpPr>
          <p:sp>
            <p:nvSpPr>
              <p:cNvPr id="754" name="椭圆 11"/>
              <p:cNvSpPr/>
              <p:nvPr/>
            </p:nvSpPr>
            <p:spPr>
              <a:xfrm>
                <a:off x="20022" y="-2"/>
                <a:ext cx="248279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55" name="椭圆 12"/>
              <p:cNvSpPr/>
              <p:nvPr/>
            </p:nvSpPr>
            <p:spPr>
              <a:xfrm>
                <a:off x="-2" y="-2"/>
                <a:ext cx="248280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62" name="组合 13"/>
          <p:cNvGrpSpPr/>
          <p:nvPr/>
        </p:nvGrpSpPr>
        <p:grpSpPr>
          <a:xfrm>
            <a:off x="3396672" y="-117259"/>
            <a:ext cx="268301" cy="1193111"/>
            <a:chOff x="-1" y="-1"/>
            <a:chExt cx="268299" cy="1193109"/>
          </a:xfrm>
        </p:grpSpPr>
        <p:sp>
          <p:nvSpPr>
            <p:cNvPr id="758" name="矩形 14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61" name="组合 15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759" name="椭圆 1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60" name="椭圆 17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67" name="组合 18"/>
          <p:cNvGrpSpPr/>
          <p:nvPr/>
        </p:nvGrpSpPr>
        <p:grpSpPr>
          <a:xfrm>
            <a:off x="5099489" y="-117259"/>
            <a:ext cx="268301" cy="1193111"/>
            <a:chOff x="-2" y="-1"/>
            <a:chExt cx="268299" cy="1193109"/>
          </a:xfrm>
        </p:grpSpPr>
        <p:sp>
          <p:nvSpPr>
            <p:cNvPr id="763" name="矩形 19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66" name="组合 20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764" name="椭圆 2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65" name="椭圆 22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72" name="组合 23"/>
          <p:cNvGrpSpPr/>
          <p:nvPr/>
        </p:nvGrpSpPr>
        <p:grpSpPr>
          <a:xfrm>
            <a:off x="6802306" y="-117259"/>
            <a:ext cx="268300" cy="1193111"/>
            <a:chOff x="-2" y="-1"/>
            <a:chExt cx="268299" cy="1193109"/>
          </a:xfrm>
        </p:grpSpPr>
        <p:sp>
          <p:nvSpPr>
            <p:cNvPr id="768" name="矩形 2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71" name="组合 2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769" name="椭圆 2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70" name="椭圆 2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77" name="组合 28"/>
          <p:cNvGrpSpPr/>
          <p:nvPr/>
        </p:nvGrpSpPr>
        <p:grpSpPr>
          <a:xfrm>
            <a:off x="8505120" y="-117259"/>
            <a:ext cx="268300" cy="1193111"/>
            <a:chOff x="-1" y="-1"/>
            <a:chExt cx="268299" cy="1193109"/>
          </a:xfrm>
        </p:grpSpPr>
        <p:sp>
          <p:nvSpPr>
            <p:cNvPr id="773" name="矩形 29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76" name="组合 30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774" name="椭圆 3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75" name="椭圆 32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782" name="组合 33"/>
          <p:cNvGrpSpPr/>
          <p:nvPr/>
        </p:nvGrpSpPr>
        <p:grpSpPr>
          <a:xfrm>
            <a:off x="10207937" y="-117259"/>
            <a:ext cx="268300" cy="1193111"/>
            <a:chOff x="-2" y="-1"/>
            <a:chExt cx="268299" cy="1193109"/>
          </a:xfrm>
        </p:grpSpPr>
        <p:sp>
          <p:nvSpPr>
            <p:cNvPr id="778" name="矩形 3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81" name="组合 3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779" name="椭圆 3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80" name="椭圆 3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783" name="图片 39" descr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0" y="4738065"/>
            <a:ext cx="1604603" cy="16046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84" name="标题文本"/>
          <p:cNvSpPr txBox="1"/>
          <p:nvPr>
            <p:ph type="title" hasCustomPrompt="1"/>
          </p:nvPr>
        </p:nvSpPr>
        <p:spPr>
          <a:xfrm>
            <a:off x="5069568" y="2079562"/>
            <a:ext cx="9753601" cy="1668467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pic>
        <p:nvPicPr>
          <p:cNvPr id="785" name="图片 86" descr="图片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31847" y="3113433"/>
            <a:ext cx="2809879" cy="28098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8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想一想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93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94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798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796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97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803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799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02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00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01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08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804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07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05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06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13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809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12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810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11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18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814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17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815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16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819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0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1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2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3" name="六边形 16"/>
          <p:cNvSpPr/>
          <p:nvPr/>
        </p:nvSpPr>
        <p:spPr>
          <a:xfrm rot="5400000">
            <a:off x="1453124" y="3704268"/>
            <a:ext cx="1514077" cy="1305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10800"/>
                </a:lnTo>
                <a:lnTo>
                  <a:pt x="16945" y="21600"/>
                </a:lnTo>
                <a:lnTo>
                  <a:pt x="4655" y="21600"/>
                </a:lnTo>
                <a:close/>
              </a:path>
            </a:pathLst>
          </a:custGeom>
          <a:ln w="63500">
            <a:solidFill>
              <a:srgbClr val="62110C"/>
            </a:solidFill>
            <a:miter/>
          </a:ln>
        </p:spPr>
        <p:txBody>
          <a:bodyPr lIns="45718" tIns="45718" rIns="45718" bIns="45718" anchor="ctr"/>
          <a:lstStyle/>
          <a:p>
            <a:pPr algn="ctr" defTabSz="2438400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</a:defRPr>
            </a:pPr>
          </a:p>
        </p:txBody>
      </p:sp>
      <p:sp>
        <p:nvSpPr>
          <p:cNvPr id="824" name="直线连接符 17"/>
          <p:cNvSpPr/>
          <p:nvPr/>
        </p:nvSpPr>
        <p:spPr>
          <a:xfrm flipH="1">
            <a:off x="2200448" y="5113925"/>
            <a:ext cx="9715" cy="1259041"/>
          </a:xfrm>
          <a:prstGeom prst="line">
            <a:avLst/>
          </a:prstGeom>
          <a:ln w="76200">
            <a:solidFill>
              <a:srgbClr val="62110C"/>
            </a:solidFill>
            <a:miter/>
          </a:ln>
        </p:spPr>
        <p:txBody>
          <a:bodyPr lIns="45718" tIns="45718" rIns="45718" bIns="45718"/>
          <a:lstStyle/>
          <a:p/>
        </p:txBody>
      </p:sp>
      <p:sp>
        <p:nvSpPr>
          <p:cNvPr id="825" name="文本框 18"/>
          <p:cNvSpPr txBox="1"/>
          <p:nvPr/>
        </p:nvSpPr>
        <p:spPr>
          <a:xfrm>
            <a:off x="1865789" y="3439131"/>
            <a:ext cx="854790" cy="1805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defTabSz="2438400">
              <a:lnSpc>
                <a:spcPct val="90000"/>
              </a:lnSpc>
              <a:spcBef>
                <a:spcPts val="4500"/>
              </a:spcBef>
              <a:defRPr sz="9600">
                <a:solidFill>
                  <a:srgbClr val="61110D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r>
              <a:t>？</a:t>
            </a:r>
          </a:p>
        </p:txBody>
      </p:sp>
      <p:sp>
        <p:nvSpPr>
          <p:cNvPr id="826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827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82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423" y="1340876"/>
            <a:ext cx="8044246" cy="437187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29" name="想一想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想一想</a:t>
            </a:r>
          </a:p>
        </p:txBody>
      </p:sp>
      <p:pic>
        <p:nvPicPr>
          <p:cNvPr id="830" name="图片 14" descr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038" y="4392100"/>
            <a:ext cx="2340613" cy="234061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想一想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38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39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843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841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42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848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844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47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45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46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53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849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52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50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51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58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854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57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855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56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63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859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62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860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61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864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5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6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7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8" name="六边形 16"/>
          <p:cNvSpPr/>
          <p:nvPr/>
        </p:nvSpPr>
        <p:spPr>
          <a:xfrm rot="5400000">
            <a:off x="1453124" y="3704268"/>
            <a:ext cx="1514077" cy="1305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10800"/>
                </a:lnTo>
                <a:lnTo>
                  <a:pt x="16945" y="21600"/>
                </a:lnTo>
                <a:lnTo>
                  <a:pt x="4655" y="21600"/>
                </a:lnTo>
                <a:close/>
              </a:path>
            </a:pathLst>
          </a:custGeom>
          <a:ln w="127000">
            <a:solidFill>
              <a:srgbClr val="62110C"/>
            </a:solidFill>
            <a:miter/>
          </a:ln>
        </p:spPr>
        <p:txBody>
          <a:bodyPr lIns="45718" tIns="45718" rIns="45718" bIns="45718" anchor="ctr"/>
          <a:lstStyle/>
          <a:p>
            <a:pPr algn="ctr" defTabSz="2438400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</a:defRPr>
            </a:pPr>
          </a:p>
        </p:txBody>
      </p:sp>
      <p:sp>
        <p:nvSpPr>
          <p:cNvPr id="869" name="直线连接符 17"/>
          <p:cNvSpPr/>
          <p:nvPr/>
        </p:nvSpPr>
        <p:spPr>
          <a:xfrm flipH="1">
            <a:off x="2200448" y="5113925"/>
            <a:ext cx="9715" cy="1259041"/>
          </a:xfrm>
          <a:prstGeom prst="line">
            <a:avLst/>
          </a:prstGeom>
          <a:ln w="76200">
            <a:solidFill>
              <a:srgbClr val="62110C"/>
            </a:solidFill>
            <a:miter/>
          </a:ln>
        </p:spPr>
        <p:txBody>
          <a:bodyPr lIns="45718" tIns="45718" rIns="45718" bIns="45718"/>
          <a:lstStyle/>
          <a:p/>
        </p:txBody>
      </p:sp>
      <p:sp>
        <p:nvSpPr>
          <p:cNvPr id="870" name="文本框 18"/>
          <p:cNvSpPr txBox="1"/>
          <p:nvPr/>
        </p:nvSpPr>
        <p:spPr>
          <a:xfrm>
            <a:off x="1865789" y="3439131"/>
            <a:ext cx="854790" cy="1805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defTabSz="2438400">
              <a:lnSpc>
                <a:spcPct val="90000"/>
              </a:lnSpc>
              <a:spcBef>
                <a:spcPts val="4500"/>
              </a:spcBef>
              <a:defRPr sz="9600">
                <a:solidFill>
                  <a:srgbClr val="61110D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r>
              <a:t>？</a:t>
            </a:r>
          </a:p>
        </p:txBody>
      </p:sp>
      <p:sp>
        <p:nvSpPr>
          <p:cNvPr id="871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872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873" name="想一想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想一想</a:t>
            </a:r>
          </a:p>
        </p:txBody>
      </p:sp>
      <p:sp>
        <p:nvSpPr>
          <p:cNvPr id="87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想一想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81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82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886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884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85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891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887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90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88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89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896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892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95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893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94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01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897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00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898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99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06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902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05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903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04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907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8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9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10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11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912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913" name="想一想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想一想</a:t>
            </a:r>
          </a:p>
        </p:txBody>
      </p:sp>
      <p:sp>
        <p:nvSpPr>
          <p:cNvPr id="91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小知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22" name="圆角矩形 3"/>
          <p:cNvSpPr/>
          <p:nvPr/>
        </p:nvSpPr>
        <p:spPr>
          <a:xfrm>
            <a:off x="1270885" y="470533"/>
            <a:ext cx="10007987" cy="5887726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23" name="圆角矩形 5"/>
          <p:cNvSpPr/>
          <p:nvPr/>
        </p:nvSpPr>
        <p:spPr>
          <a:xfrm>
            <a:off x="1073783" y="664407"/>
            <a:ext cx="10007987" cy="5693851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928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924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27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925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26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33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929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32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930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31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38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934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37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935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36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43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939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42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940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41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944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5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6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7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8" name="矩形"/>
          <p:cNvSpPr/>
          <p:nvPr/>
        </p:nvSpPr>
        <p:spPr>
          <a:xfrm>
            <a:off x="4911476" y="2039688"/>
            <a:ext cx="5563381" cy="3256106"/>
          </a:xfrm>
          <a:prstGeom prst="rect">
            <a:avLst/>
          </a:prstGeom>
          <a:ln w="76200">
            <a:solidFill>
              <a:srgbClr val="62100C"/>
            </a:solidFill>
          </a:ln>
        </p:spPr>
        <p:txBody>
          <a:bodyPr lIns="45718" tIns="45718" rIns="45718" bIns="45718" anchor="ctr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49" name="正方形"/>
          <p:cNvSpPr/>
          <p:nvPr/>
        </p:nvSpPr>
        <p:spPr>
          <a:xfrm>
            <a:off x="5214775" y="1400455"/>
            <a:ext cx="1067840" cy="1067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0" name="正方形"/>
          <p:cNvSpPr/>
          <p:nvPr/>
        </p:nvSpPr>
        <p:spPr>
          <a:xfrm>
            <a:off x="9074019" y="4831183"/>
            <a:ext cx="1067839" cy="1067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1" name="“"/>
          <p:cNvSpPr txBox="1"/>
          <p:nvPr/>
        </p:nvSpPr>
        <p:spPr>
          <a:xfrm>
            <a:off x="5258822" y="1207043"/>
            <a:ext cx="949976" cy="292934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“</a:t>
            </a:r>
          </a:p>
        </p:txBody>
      </p:sp>
      <p:sp>
        <p:nvSpPr>
          <p:cNvPr id="952" name="”"/>
          <p:cNvSpPr txBox="1"/>
          <p:nvPr/>
        </p:nvSpPr>
        <p:spPr>
          <a:xfrm>
            <a:off x="9118065" y="4430426"/>
            <a:ext cx="949976" cy="292934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”</a:t>
            </a:r>
          </a:p>
        </p:txBody>
      </p:sp>
      <p:pic>
        <p:nvPicPr>
          <p:cNvPr id="953" name="图片 15" descr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54" name="小知识"/>
          <p:cNvSpPr txBox="1"/>
          <p:nvPr/>
        </p:nvSpPr>
        <p:spPr>
          <a:xfrm>
            <a:off x="958971" y="435659"/>
            <a:ext cx="3196273" cy="166846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600" b="1" spc="200">
                <a:solidFill>
                  <a:srgbClr val="620F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小知识</a:t>
            </a:r>
          </a:p>
        </p:txBody>
      </p:sp>
      <p:sp>
        <p:nvSpPr>
          <p:cNvPr id="95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想一想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6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7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131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29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0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36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32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5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33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4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1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37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0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38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9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6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42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5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43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4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51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47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50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48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9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52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3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" name="六边形 16"/>
          <p:cNvSpPr/>
          <p:nvPr/>
        </p:nvSpPr>
        <p:spPr>
          <a:xfrm rot="5400000">
            <a:off x="1453124" y="3704268"/>
            <a:ext cx="1514077" cy="1305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10800"/>
                </a:lnTo>
                <a:lnTo>
                  <a:pt x="16945" y="21600"/>
                </a:lnTo>
                <a:lnTo>
                  <a:pt x="4655" y="21600"/>
                </a:lnTo>
                <a:close/>
              </a:path>
            </a:pathLst>
          </a:custGeom>
          <a:ln w="127000">
            <a:solidFill>
              <a:srgbClr val="62110C"/>
            </a:solidFill>
            <a:miter/>
          </a:ln>
        </p:spPr>
        <p:txBody>
          <a:bodyPr lIns="45718" tIns="45718" rIns="45718" bIns="45718" anchor="ctr"/>
          <a:lstStyle/>
          <a:p>
            <a:pPr algn="ctr" defTabSz="2438400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</a:defRPr>
            </a:pPr>
          </a:p>
        </p:txBody>
      </p:sp>
      <p:sp>
        <p:nvSpPr>
          <p:cNvPr id="157" name="直线连接符 17"/>
          <p:cNvSpPr/>
          <p:nvPr/>
        </p:nvSpPr>
        <p:spPr>
          <a:xfrm flipH="1">
            <a:off x="2200448" y="5113925"/>
            <a:ext cx="9715" cy="1259041"/>
          </a:xfrm>
          <a:prstGeom prst="line">
            <a:avLst/>
          </a:prstGeom>
          <a:ln w="76200">
            <a:solidFill>
              <a:srgbClr val="62110C"/>
            </a:solidFill>
            <a:miter/>
          </a:ln>
        </p:spPr>
        <p:txBody>
          <a:bodyPr lIns="45718" tIns="45718" rIns="45718" bIns="45718"/>
          <a:lstStyle/>
          <a:p/>
        </p:txBody>
      </p:sp>
      <p:sp>
        <p:nvSpPr>
          <p:cNvPr id="158" name="文本框 18"/>
          <p:cNvSpPr txBox="1"/>
          <p:nvPr/>
        </p:nvSpPr>
        <p:spPr>
          <a:xfrm>
            <a:off x="1865789" y="3439131"/>
            <a:ext cx="854790" cy="1805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defTabSz="2438400">
              <a:lnSpc>
                <a:spcPct val="90000"/>
              </a:lnSpc>
              <a:spcBef>
                <a:spcPts val="4500"/>
              </a:spcBef>
              <a:defRPr sz="9600">
                <a:solidFill>
                  <a:srgbClr val="61110D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r>
              <a:t>？</a:t>
            </a:r>
          </a:p>
        </p:txBody>
      </p:sp>
      <p:sp>
        <p:nvSpPr>
          <p:cNvPr id="159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60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61" name="想一想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想一想</a:t>
            </a:r>
          </a:p>
        </p:txBody>
      </p:sp>
      <p:sp>
        <p:nvSpPr>
          <p:cNvPr id="1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提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6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任务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70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71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975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973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74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980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976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79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977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78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85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981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84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982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83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90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986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89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987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88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995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991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994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992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93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996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7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8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9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0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001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1002" name="图片 14" descr="图片 14"/>
          <p:cNvPicPr>
            <a:picLocks noChangeAspect="1"/>
          </p:cNvPicPr>
          <p:nvPr/>
        </p:nvPicPr>
        <p:blipFill>
          <a:blip r:embed="rId2"/>
          <a:srcRect l="17344" t="23877" r="16610" b="21336"/>
          <a:stretch>
            <a:fillRect/>
          </a:stretch>
        </p:blipFill>
        <p:spPr>
          <a:xfrm>
            <a:off x="1854313" y="1913509"/>
            <a:ext cx="8483353" cy="410754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03" name="任务卡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任务卡</a:t>
            </a:r>
          </a:p>
        </p:txBody>
      </p:sp>
      <p:sp>
        <p:nvSpPr>
          <p:cNvPr id="100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挑战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logo_v1.jpg" descr="logo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12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015" name="组合 3"/>
          <p:cNvGrpSpPr/>
          <p:nvPr/>
        </p:nvGrpSpPr>
        <p:grpSpPr>
          <a:xfrm>
            <a:off x="911225" y="798286"/>
            <a:ext cx="10044928" cy="6504853"/>
            <a:chOff x="-1" y="0"/>
            <a:chExt cx="10044926" cy="6504852"/>
          </a:xfrm>
        </p:grpSpPr>
        <p:sp>
          <p:nvSpPr>
            <p:cNvPr id="1013" name="圆角矩形 3"/>
            <p:cNvSpPr/>
            <p:nvPr/>
          </p:nvSpPr>
          <p:spPr>
            <a:xfrm>
              <a:off x="194007" y="0"/>
              <a:ext cx="9850919" cy="6504853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4" name="圆角矩形 5"/>
            <p:cNvSpPr/>
            <p:nvPr/>
          </p:nvSpPr>
          <p:spPr>
            <a:xfrm>
              <a:off x="-2" y="214194"/>
              <a:ext cx="9850919" cy="6290659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016" name="椭圆 7"/>
          <p:cNvSpPr/>
          <p:nvPr/>
        </p:nvSpPr>
        <p:spPr>
          <a:xfrm>
            <a:off x="10193849" y="510287"/>
            <a:ext cx="956317" cy="95631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7" name="椭圆 10"/>
          <p:cNvSpPr/>
          <p:nvPr/>
        </p:nvSpPr>
        <p:spPr>
          <a:xfrm>
            <a:off x="10723240" y="441081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8" name="直接连接符 12"/>
          <p:cNvSpPr/>
          <p:nvPr/>
        </p:nvSpPr>
        <p:spPr>
          <a:xfrm>
            <a:off x="1692516" y="1677597"/>
            <a:ext cx="8373158" cy="1"/>
          </a:xfrm>
          <a:prstGeom prst="line">
            <a:avLst/>
          </a:prstGeom>
          <a:ln w="28575">
            <a:solidFill>
              <a:srgbClr val="843C0B"/>
            </a:solidFill>
            <a:miter/>
          </a:ln>
        </p:spPr>
        <p:txBody>
          <a:bodyPr lIns="45718" tIns="45718" rIns="45718" bIns="45718"/>
          <a:lstStyle/>
          <a:p/>
        </p:txBody>
      </p:sp>
      <p:sp>
        <p:nvSpPr>
          <p:cNvPr id="1019" name="椭圆 13"/>
          <p:cNvSpPr/>
          <p:nvPr/>
        </p:nvSpPr>
        <p:spPr>
          <a:xfrm>
            <a:off x="4496053" y="1225565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0" name="椭圆 14"/>
          <p:cNvSpPr/>
          <p:nvPr/>
        </p:nvSpPr>
        <p:spPr>
          <a:xfrm>
            <a:off x="7121135" y="1225565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021" name="图片 15" descr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984" y="1571908"/>
            <a:ext cx="6096018" cy="581921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22" name="图片 17" descr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835" y="1895310"/>
            <a:ext cx="3524704" cy="60597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23" name="标题文本"/>
          <p:cNvSpPr txBox="1"/>
          <p:nvPr>
            <p:ph type="title" hasCustomPrompt="1"/>
          </p:nvPr>
        </p:nvSpPr>
        <p:spPr>
          <a:xfrm>
            <a:off x="5069568" y="516430"/>
            <a:ext cx="9753601" cy="1668466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2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流程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1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32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1036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034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35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041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037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0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038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39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46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042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5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043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44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51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047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50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048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49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56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052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55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053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54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057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58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59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60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61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062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063" name="流程图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流程图</a:t>
            </a:r>
          </a:p>
        </p:txBody>
      </p:sp>
      <p:sp>
        <p:nvSpPr>
          <p:cNvPr id="106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71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72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1076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074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75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081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077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80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078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79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86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082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85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083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4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91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087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90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088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9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096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092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95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093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94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097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8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9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0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1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102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103" name="思维导图"/>
          <p:cNvSpPr txBox="1"/>
          <p:nvPr/>
        </p:nvSpPr>
        <p:spPr>
          <a:xfrm>
            <a:off x="5320057" y="1186386"/>
            <a:ext cx="1712543" cy="68764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 defTabSz="859790">
              <a:defRPr sz="3000" b="1" spc="1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思维导图</a:t>
            </a:r>
          </a:p>
        </p:txBody>
      </p:sp>
      <p:sp>
        <p:nvSpPr>
          <p:cNvPr id="110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知识点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11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12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1116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114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15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121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117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20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118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19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26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122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25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123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24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31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127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30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128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29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36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132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35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133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4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137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38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39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40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41" name="矩形 9"/>
          <p:cNvSpPr/>
          <p:nvPr/>
        </p:nvSpPr>
        <p:spPr>
          <a:xfrm>
            <a:off x="3204061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142" name="矩形 10"/>
          <p:cNvSpPr/>
          <p:nvPr/>
        </p:nvSpPr>
        <p:spPr>
          <a:xfrm>
            <a:off x="782089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1143" name="图片 26" descr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02" y="4329510"/>
            <a:ext cx="2123889" cy="212389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44" name="图片 15" descr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891" y="1466147"/>
            <a:ext cx="7590259" cy="41275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45" name="标题文本"/>
          <p:cNvSpPr txBox="1"/>
          <p:nvPr>
            <p:ph type="title" hasCustomPrompt="1"/>
          </p:nvPr>
        </p:nvSpPr>
        <p:spPr>
          <a:xfrm>
            <a:off x="5256657" y="698119"/>
            <a:ext cx="9753601" cy="1668465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14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知识点_2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53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54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1158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156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57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163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159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62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160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61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68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164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67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165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66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73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169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72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170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1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178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174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177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175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6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179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0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1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2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3" name="矩形 9"/>
          <p:cNvSpPr/>
          <p:nvPr/>
        </p:nvSpPr>
        <p:spPr>
          <a:xfrm>
            <a:off x="3204061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184" name="矩形 10"/>
          <p:cNvSpPr/>
          <p:nvPr/>
        </p:nvSpPr>
        <p:spPr>
          <a:xfrm>
            <a:off x="782089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1185" name="图片 26" descr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02" y="4329510"/>
            <a:ext cx="2123889" cy="212389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86" name="图片 15" descr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497" y="2641113"/>
            <a:ext cx="4372810" cy="23779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87" name="标题文本"/>
          <p:cNvSpPr txBox="1"/>
          <p:nvPr>
            <p:ph type="title" hasCustomPrompt="1"/>
          </p:nvPr>
        </p:nvSpPr>
        <p:spPr>
          <a:xfrm>
            <a:off x="5256657" y="698119"/>
            <a:ext cx="9753601" cy="1668465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18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功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6" name="圆角矩形 13"/>
          <p:cNvSpPr/>
          <p:nvPr/>
        </p:nvSpPr>
        <p:spPr>
          <a:xfrm>
            <a:off x="906378" y="494545"/>
            <a:ext cx="9490076" cy="6060234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7" name="圆角矩形 3"/>
          <p:cNvSpPr/>
          <p:nvPr/>
        </p:nvSpPr>
        <p:spPr>
          <a:xfrm>
            <a:off x="1093279" y="288195"/>
            <a:ext cx="9490076" cy="6266583"/>
          </a:xfrm>
          <a:prstGeom prst="roundRect">
            <a:avLst>
              <a:gd name="adj" fmla="val 6443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8" name="直接连接符 12"/>
          <p:cNvSpPr/>
          <p:nvPr/>
        </p:nvSpPr>
        <p:spPr>
          <a:xfrm>
            <a:off x="1659045" y="1407554"/>
            <a:ext cx="8066448" cy="1"/>
          </a:xfrm>
          <a:prstGeom prst="line">
            <a:avLst/>
          </a:prstGeom>
          <a:ln w="28575">
            <a:solidFill>
              <a:srgbClr val="843C0B"/>
            </a:solidFill>
            <a:miter/>
          </a:ln>
        </p:spPr>
        <p:txBody>
          <a:bodyPr lIns="45718" tIns="45718" rIns="45718" bIns="45718"/>
          <a:lstStyle/>
          <a:p/>
        </p:txBody>
      </p:sp>
      <p:pic>
        <p:nvPicPr>
          <p:cNvPr id="1199" name="图片 11" descr="图片 11"/>
          <p:cNvPicPr>
            <a:picLocks noChangeAspect="1"/>
          </p:cNvPicPr>
          <p:nvPr/>
        </p:nvPicPr>
        <p:blipFill>
          <a:blip r:embed="rId2"/>
          <a:srcRect t="1" r="21886"/>
          <a:stretch>
            <a:fillRect/>
          </a:stretch>
        </p:blipFill>
        <p:spPr>
          <a:xfrm>
            <a:off x="9976721" y="63051"/>
            <a:ext cx="2222083" cy="56542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00" name="椭圆 7"/>
          <p:cNvSpPr/>
          <p:nvPr/>
        </p:nvSpPr>
        <p:spPr>
          <a:xfrm>
            <a:off x="441822" y="4598068"/>
            <a:ext cx="921284" cy="92128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1" name="椭圆 10"/>
          <p:cNvSpPr/>
          <p:nvPr/>
        </p:nvSpPr>
        <p:spPr>
          <a:xfrm>
            <a:off x="951823" y="4531397"/>
            <a:ext cx="465709" cy="46570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2" name="标题文本"/>
          <p:cNvSpPr txBox="1"/>
          <p:nvPr>
            <p:ph type="title" hasCustomPrompt="1"/>
          </p:nvPr>
        </p:nvSpPr>
        <p:spPr>
          <a:xfrm>
            <a:off x="1591819" y="185617"/>
            <a:ext cx="10972801" cy="1508129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203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通用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0" name="logo_v1.jpg" descr="logo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11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214" name="组合 2"/>
          <p:cNvGrpSpPr/>
          <p:nvPr/>
        </p:nvGrpSpPr>
        <p:grpSpPr>
          <a:xfrm>
            <a:off x="839783" y="550701"/>
            <a:ext cx="10512433" cy="5175682"/>
            <a:chOff x="-1" y="0"/>
            <a:chExt cx="10512431" cy="5175680"/>
          </a:xfrm>
        </p:grpSpPr>
        <p:sp>
          <p:nvSpPr>
            <p:cNvPr id="1212" name="圆角矩形 3"/>
            <p:cNvSpPr/>
            <p:nvPr/>
          </p:nvSpPr>
          <p:spPr>
            <a:xfrm>
              <a:off x="203037" y="-1"/>
              <a:ext cx="10309394" cy="517568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13" name="圆角矩形 5"/>
            <p:cNvSpPr/>
            <p:nvPr/>
          </p:nvSpPr>
          <p:spPr>
            <a:xfrm>
              <a:off x="-2" y="170427"/>
              <a:ext cx="10309394" cy="5005252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215" name="椭圆 5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220" name="组合 11"/>
          <p:cNvGrpSpPr/>
          <p:nvPr/>
        </p:nvGrpSpPr>
        <p:grpSpPr>
          <a:xfrm>
            <a:off x="1693857" y="-117257"/>
            <a:ext cx="268298" cy="1193108"/>
            <a:chOff x="-1" y="-1"/>
            <a:chExt cx="268296" cy="1193106"/>
          </a:xfrm>
        </p:grpSpPr>
        <p:sp>
          <p:nvSpPr>
            <p:cNvPr id="1216" name="矩形 12"/>
            <p:cNvSpPr/>
            <p:nvPr/>
          </p:nvSpPr>
          <p:spPr>
            <a:xfrm>
              <a:off x="44047" y="-2"/>
              <a:ext cx="180198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19" name="组合 13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1217" name="椭圆 14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18" name="椭圆 15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25" name="组合 16"/>
          <p:cNvGrpSpPr/>
          <p:nvPr/>
        </p:nvGrpSpPr>
        <p:grpSpPr>
          <a:xfrm>
            <a:off x="3396675" y="-117257"/>
            <a:ext cx="268297" cy="1193108"/>
            <a:chOff x="-1" y="-1"/>
            <a:chExt cx="268296" cy="1193106"/>
          </a:xfrm>
        </p:grpSpPr>
        <p:sp>
          <p:nvSpPr>
            <p:cNvPr id="1221" name="矩形 17"/>
            <p:cNvSpPr/>
            <p:nvPr/>
          </p:nvSpPr>
          <p:spPr>
            <a:xfrm>
              <a:off x="44047" y="-2"/>
              <a:ext cx="180197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24" name="组合 18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1222" name="椭圆 19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23" name="椭圆 20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30" name="组合 21"/>
          <p:cNvGrpSpPr/>
          <p:nvPr/>
        </p:nvGrpSpPr>
        <p:grpSpPr>
          <a:xfrm>
            <a:off x="5099492" y="-117257"/>
            <a:ext cx="268295" cy="1193108"/>
            <a:chOff x="-2" y="-1"/>
            <a:chExt cx="268294" cy="1193106"/>
          </a:xfrm>
        </p:grpSpPr>
        <p:sp>
          <p:nvSpPr>
            <p:cNvPr id="1226" name="矩形 22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29" name="组合 23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1227" name="椭圆 24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28" name="椭圆 25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35" name="组合 26"/>
          <p:cNvGrpSpPr/>
          <p:nvPr/>
        </p:nvGrpSpPr>
        <p:grpSpPr>
          <a:xfrm>
            <a:off x="6802308" y="-117257"/>
            <a:ext cx="268295" cy="1193108"/>
            <a:chOff x="-2" y="-1"/>
            <a:chExt cx="268294" cy="1193106"/>
          </a:xfrm>
        </p:grpSpPr>
        <p:sp>
          <p:nvSpPr>
            <p:cNvPr id="1231" name="矩形 27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34" name="组合 28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1232" name="椭圆 29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33" name="椭圆 30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40" name="组合 31"/>
          <p:cNvGrpSpPr/>
          <p:nvPr/>
        </p:nvGrpSpPr>
        <p:grpSpPr>
          <a:xfrm>
            <a:off x="8505123" y="-117257"/>
            <a:ext cx="268297" cy="1193108"/>
            <a:chOff x="-1" y="-1"/>
            <a:chExt cx="268296" cy="1193106"/>
          </a:xfrm>
        </p:grpSpPr>
        <p:sp>
          <p:nvSpPr>
            <p:cNvPr id="1236" name="矩形 32"/>
            <p:cNvSpPr/>
            <p:nvPr/>
          </p:nvSpPr>
          <p:spPr>
            <a:xfrm>
              <a:off x="44047" y="-2"/>
              <a:ext cx="180197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39" name="组合 33"/>
            <p:cNvGrpSpPr/>
            <p:nvPr/>
          </p:nvGrpSpPr>
          <p:grpSpPr>
            <a:xfrm>
              <a:off x="-2" y="887431"/>
              <a:ext cx="268297" cy="305675"/>
              <a:chOff x="-1" y="-1"/>
              <a:chExt cx="268296" cy="305674"/>
            </a:xfrm>
          </p:grpSpPr>
          <p:sp>
            <p:nvSpPr>
              <p:cNvPr id="1237" name="椭圆 34"/>
              <p:cNvSpPr/>
              <p:nvPr/>
            </p:nvSpPr>
            <p:spPr>
              <a:xfrm>
                <a:off x="20021" y="-2"/>
                <a:ext cx="248275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38" name="椭圆 35"/>
              <p:cNvSpPr/>
              <p:nvPr/>
            </p:nvSpPr>
            <p:spPr>
              <a:xfrm>
                <a:off x="-2" y="-2"/>
                <a:ext cx="248275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45" name="组合 36"/>
          <p:cNvGrpSpPr/>
          <p:nvPr/>
        </p:nvGrpSpPr>
        <p:grpSpPr>
          <a:xfrm>
            <a:off x="10207940" y="-117257"/>
            <a:ext cx="268295" cy="1193108"/>
            <a:chOff x="-2" y="-1"/>
            <a:chExt cx="268294" cy="1193106"/>
          </a:xfrm>
        </p:grpSpPr>
        <p:sp>
          <p:nvSpPr>
            <p:cNvPr id="1241" name="矩形 37"/>
            <p:cNvSpPr/>
            <p:nvPr/>
          </p:nvSpPr>
          <p:spPr>
            <a:xfrm>
              <a:off x="44047" y="-2"/>
              <a:ext cx="180196" cy="1045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44" name="组合 38"/>
            <p:cNvGrpSpPr/>
            <p:nvPr/>
          </p:nvGrpSpPr>
          <p:grpSpPr>
            <a:xfrm>
              <a:off x="-3" y="887431"/>
              <a:ext cx="268296" cy="305675"/>
              <a:chOff x="-1" y="-1"/>
              <a:chExt cx="268294" cy="305674"/>
            </a:xfrm>
          </p:grpSpPr>
          <p:sp>
            <p:nvSpPr>
              <p:cNvPr id="1242" name="椭圆 39"/>
              <p:cNvSpPr/>
              <p:nvPr/>
            </p:nvSpPr>
            <p:spPr>
              <a:xfrm>
                <a:off x="20021" y="-2"/>
                <a:ext cx="248273" cy="305675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43" name="椭圆 40"/>
              <p:cNvSpPr/>
              <p:nvPr/>
            </p:nvSpPr>
            <p:spPr>
              <a:xfrm>
                <a:off x="-2" y="-2"/>
                <a:ext cx="248274" cy="305675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246" name="椭圆 45"/>
          <p:cNvSpPr/>
          <p:nvPr/>
        </p:nvSpPr>
        <p:spPr>
          <a:xfrm>
            <a:off x="361631" y="5119189"/>
            <a:ext cx="956312" cy="95631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47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通用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6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54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55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1259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257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58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264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260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63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261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62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69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265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68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266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67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74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270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73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271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72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279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275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278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276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77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280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1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2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3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4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285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286" name="标题文本"/>
          <p:cNvSpPr txBox="1"/>
          <p:nvPr>
            <p:ph type="title" hasCustomPrompt="1"/>
          </p:nvPr>
        </p:nvSpPr>
        <p:spPr>
          <a:xfrm>
            <a:off x="5256657" y="698119"/>
            <a:ext cx="9753601" cy="1668465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28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提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7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通用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297" name="组合 3"/>
          <p:cNvGrpSpPr/>
          <p:nvPr/>
        </p:nvGrpSpPr>
        <p:grpSpPr>
          <a:xfrm>
            <a:off x="642996" y="633595"/>
            <a:ext cx="10933022" cy="5693986"/>
            <a:chOff x="0" y="0"/>
            <a:chExt cx="10933021" cy="5693984"/>
          </a:xfrm>
        </p:grpSpPr>
        <p:sp>
          <p:nvSpPr>
            <p:cNvPr id="1295" name="矩形: 对角圆角 21"/>
            <p:cNvSpPr/>
            <p:nvPr/>
          </p:nvSpPr>
          <p:spPr>
            <a:xfrm>
              <a:off x="119953" y="142046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96" name="矩形: 对角圆角 42"/>
            <p:cNvSpPr/>
            <p:nvPr/>
          </p:nvSpPr>
          <p:spPr>
            <a:xfrm>
              <a:off x="-1" y="-1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298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9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0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04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1301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02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03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305" name="图片 13" descr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0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通用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4" name="正文级别 1…"/>
          <p:cNvSpPr txBox="1"/>
          <p:nvPr>
            <p:ph type="body" idx="1" hasCustomPrompt="1"/>
          </p:nvPr>
        </p:nvSpPr>
        <p:spPr>
          <a:xfrm>
            <a:off x="1676892" y="2138765"/>
            <a:ext cx="6888120" cy="5257805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grpSp>
        <p:nvGrpSpPr>
          <p:cNvPr id="1317" name="组合 3"/>
          <p:cNvGrpSpPr/>
          <p:nvPr/>
        </p:nvGrpSpPr>
        <p:grpSpPr>
          <a:xfrm>
            <a:off x="935754" y="226309"/>
            <a:ext cx="9748474" cy="6312880"/>
            <a:chOff x="-1" y="0"/>
            <a:chExt cx="9748473" cy="6312878"/>
          </a:xfrm>
        </p:grpSpPr>
        <p:sp>
          <p:nvSpPr>
            <p:cNvPr id="1315" name="圆角矩形 3"/>
            <p:cNvSpPr/>
            <p:nvPr/>
          </p:nvSpPr>
          <p:spPr>
            <a:xfrm>
              <a:off x="188281" y="-1"/>
              <a:ext cx="9560191" cy="6312880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16" name="圆角矩形 5"/>
            <p:cNvSpPr/>
            <p:nvPr/>
          </p:nvSpPr>
          <p:spPr>
            <a:xfrm>
              <a:off x="-2" y="207872"/>
              <a:ext cx="9560191" cy="6105007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318" name="椭圆 7"/>
          <p:cNvSpPr/>
          <p:nvPr/>
        </p:nvSpPr>
        <p:spPr>
          <a:xfrm>
            <a:off x="467770" y="4568023"/>
            <a:ext cx="928092" cy="92809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9" name="椭圆 10"/>
          <p:cNvSpPr/>
          <p:nvPr/>
        </p:nvSpPr>
        <p:spPr>
          <a:xfrm>
            <a:off x="981539" y="4500857"/>
            <a:ext cx="469149" cy="46914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320" name="图片 11" descr="图片 11"/>
          <p:cNvPicPr>
            <a:picLocks noChangeAspect="1"/>
          </p:cNvPicPr>
          <p:nvPr/>
        </p:nvPicPr>
        <p:blipFill>
          <a:blip r:embed="rId2"/>
          <a:srcRect r="21886"/>
          <a:stretch>
            <a:fillRect/>
          </a:stretch>
        </p:blipFill>
        <p:spPr>
          <a:xfrm>
            <a:off x="9960864" y="-16089"/>
            <a:ext cx="2238500" cy="56959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21" name="直接连接符 12"/>
          <p:cNvSpPr/>
          <p:nvPr/>
        </p:nvSpPr>
        <p:spPr>
          <a:xfrm>
            <a:off x="1693984" y="1353934"/>
            <a:ext cx="8126046" cy="1"/>
          </a:xfrm>
          <a:prstGeom prst="line">
            <a:avLst/>
          </a:prstGeom>
          <a:ln w="28575">
            <a:solidFill>
              <a:srgbClr val="843C0B"/>
            </a:solidFill>
            <a:miter/>
          </a:ln>
        </p:spPr>
        <p:txBody>
          <a:bodyPr lIns="45718" tIns="45718" rIns="45718" bIns="45718"/>
          <a:lstStyle/>
          <a:p/>
        </p:txBody>
      </p:sp>
      <p:sp>
        <p:nvSpPr>
          <p:cNvPr id="1322" name="椭圆 13"/>
          <p:cNvSpPr/>
          <p:nvPr/>
        </p:nvSpPr>
        <p:spPr>
          <a:xfrm>
            <a:off x="4414784" y="756372"/>
            <a:ext cx="242811" cy="242810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3" name="椭圆 14"/>
          <p:cNvSpPr/>
          <p:nvPr/>
        </p:nvSpPr>
        <p:spPr>
          <a:xfrm>
            <a:off x="6962392" y="756372"/>
            <a:ext cx="242811" cy="242810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4" name="标题文本"/>
          <p:cNvSpPr txBox="1"/>
          <p:nvPr/>
        </p:nvSpPr>
        <p:spPr>
          <a:xfrm>
            <a:off x="4935882" y="553925"/>
            <a:ext cx="10648968" cy="647701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spAutoFit/>
          </a:bodyPr>
          <a:lstStyle>
            <a:lvl1pPr>
              <a:defRPr sz="3200" b="1" spc="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标题文本</a:t>
            </a:r>
          </a:p>
        </p:txBody>
      </p:sp>
      <p:sp>
        <p:nvSpPr>
          <p:cNvPr id="1325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通用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35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333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34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340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336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39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337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38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345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341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44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342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43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350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346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49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347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48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355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351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54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352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53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1356" name="图片 26" descr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02" y="3643522"/>
            <a:ext cx="2809876" cy="28098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57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8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9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0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巩固与拓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71" name="组合 3"/>
          <p:cNvGrpSpPr/>
          <p:nvPr/>
        </p:nvGrpSpPr>
        <p:grpSpPr>
          <a:xfrm>
            <a:off x="642996" y="633595"/>
            <a:ext cx="10933022" cy="5693986"/>
            <a:chOff x="0" y="0"/>
            <a:chExt cx="10933021" cy="5693984"/>
          </a:xfrm>
        </p:grpSpPr>
        <p:sp>
          <p:nvSpPr>
            <p:cNvPr id="1369" name="矩形: 对角圆角 21"/>
            <p:cNvSpPr/>
            <p:nvPr/>
          </p:nvSpPr>
          <p:spPr>
            <a:xfrm>
              <a:off x="119953" y="142046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70" name="矩形: 对角圆角 42"/>
            <p:cNvSpPr/>
            <p:nvPr/>
          </p:nvSpPr>
          <p:spPr>
            <a:xfrm>
              <a:off x="-1" y="-1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372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3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4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78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1375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76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77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379" name="图片 13" descr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80" name="巩固与拓展"/>
          <p:cNvSpPr txBox="1"/>
          <p:nvPr/>
        </p:nvSpPr>
        <p:spPr>
          <a:xfrm>
            <a:off x="4878404" y="511734"/>
            <a:ext cx="3637089" cy="1518525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巩固与拓展</a:t>
            </a:r>
          </a:p>
        </p:txBody>
      </p:sp>
      <p:sp>
        <p:nvSpPr>
          <p:cNvPr id="1381" name="矩形 11"/>
          <p:cNvSpPr/>
          <p:nvPr/>
        </p:nvSpPr>
        <p:spPr>
          <a:xfrm>
            <a:off x="3624286" y="1248822"/>
            <a:ext cx="1110345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382" name="矩形 12"/>
          <p:cNvSpPr/>
          <p:nvPr/>
        </p:nvSpPr>
        <p:spPr>
          <a:xfrm>
            <a:off x="7263848" y="1247784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38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矩形 43"/>
          <p:cNvSpPr/>
          <p:nvPr/>
        </p:nvSpPr>
        <p:spPr>
          <a:xfrm>
            <a:off x="0" y="-6468"/>
            <a:ext cx="12192000" cy="6858001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393" name="组合 3"/>
          <p:cNvGrpSpPr/>
          <p:nvPr/>
        </p:nvGrpSpPr>
        <p:grpSpPr>
          <a:xfrm>
            <a:off x="642996" y="633595"/>
            <a:ext cx="10933022" cy="5693986"/>
            <a:chOff x="0" y="0"/>
            <a:chExt cx="10933021" cy="5693984"/>
          </a:xfrm>
        </p:grpSpPr>
        <p:sp>
          <p:nvSpPr>
            <p:cNvPr id="1391" name="矩形: 对角圆角 21"/>
            <p:cNvSpPr/>
            <p:nvPr/>
          </p:nvSpPr>
          <p:spPr>
            <a:xfrm>
              <a:off x="119953" y="142046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noFill/>
            <a:ln w="57150" cap="flat">
              <a:solidFill>
                <a:schemeClr val="accent4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92" name="矩形: 对角圆角 42"/>
            <p:cNvSpPr/>
            <p:nvPr/>
          </p:nvSpPr>
          <p:spPr>
            <a:xfrm>
              <a:off x="-1" y="-1"/>
              <a:ext cx="10813068" cy="55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772" y="21600"/>
                    <a:pt x="1975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828" y="0"/>
                    <a:pt x="1848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>
              <a:solidFill>
                <a:srgbClr val="6B0204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394" name="椭圆 1"/>
          <p:cNvSpPr/>
          <p:nvPr/>
        </p:nvSpPr>
        <p:spPr>
          <a:xfrm>
            <a:off x="563877" y="225013"/>
            <a:ext cx="264801" cy="2648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5" name="椭圆 5"/>
          <p:cNvSpPr/>
          <p:nvPr/>
        </p:nvSpPr>
        <p:spPr>
          <a:xfrm>
            <a:off x="1371895" y="251978"/>
            <a:ext cx="210871" cy="21087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6" name="椭圆 6"/>
          <p:cNvSpPr/>
          <p:nvPr/>
        </p:nvSpPr>
        <p:spPr>
          <a:xfrm>
            <a:off x="2125977" y="293504"/>
            <a:ext cx="127823" cy="127823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400" name="组合 2"/>
          <p:cNvGrpSpPr/>
          <p:nvPr/>
        </p:nvGrpSpPr>
        <p:grpSpPr>
          <a:xfrm>
            <a:off x="9964777" y="6424533"/>
            <a:ext cx="1689925" cy="264805"/>
            <a:chOff x="-1" y="0"/>
            <a:chExt cx="1689924" cy="264803"/>
          </a:xfrm>
        </p:grpSpPr>
        <p:sp>
          <p:nvSpPr>
            <p:cNvPr id="1397" name="椭圆 7"/>
            <p:cNvSpPr/>
            <p:nvPr/>
          </p:nvSpPr>
          <p:spPr>
            <a:xfrm flipH="1">
              <a:off x="1425120" y="-1"/>
              <a:ext cx="264803" cy="26480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98" name="椭圆 8"/>
            <p:cNvSpPr/>
            <p:nvPr/>
          </p:nvSpPr>
          <p:spPr>
            <a:xfrm flipH="1">
              <a:off x="671036" y="26966"/>
              <a:ext cx="210869" cy="21087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99" name="椭圆 10"/>
            <p:cNvSpPr/>
            <p:nvPr/>
          </p:nvSpPr>
          <p:spPr>
            <a:xfrm flipH="1">
              <a:off x="-2" y="68490"/>
              <a:ext cx="127821" cy="12782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401" name="图片 13" descr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235" y="4788641"/>
            <a:ext cx="2904017" cy="193600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02" name="总结"/>
          <p:cNvSpPr txBox="1"/>
          <p:nvPr/>
        </p:nvSpPr>
        <p:spPr>
          <a:xfrm>
            <a:off x="5514268" y="511734"/>
            <a:ext cx="3637089" cy="1518525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总结</a:t>
            </a:r>
          </a:p>
        </p:txBody>
      </p:sp>
      <p:sp>
        <p:nvSpPr>
          <p:cNvPr id="1403" name="矩形 11"/>
          <p:cNvSpPr/>
          <p:nvPr/>
        </p:nvSpPr>
        <p:spPr>
          <a:xfrm>
            <a:off x="3624286" y="1248822"/>
            <a:ext cx="1110345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404" name="矩形 12"/>
          <p:cNvSpPr/>
          <p:nvPr/>
        </p:nvSpPr>
        <p:spPr>
          <a:xfrm>
            <a:off x="7263848" y="1247784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40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415" name="组合 3"/>
          <p:cNvGrpSpPr/>
          <p:nvPr/>
        </p:nvGrpSpPr>
        <p:grpSpPr>
          <a:xfrm>
            <a:off x="839781" y="550700"/>
            <a:ext cx="10512436" cy="5175685"/>
            <a:chOff x="-1" y="0"/>
            <a:chExt cx="10512435" cy="5175684"/>
          </a:xfrm>
        </p:grpSpPr>
        <p:sp>
          <p:nvSpPr>
            <p:cNvPr id="1413" name="圆角矩形 3"/>
            <p:cNvSpPr/>
            <p:nvPr/>
          </p:nvSpPr>
          <p:spPr>
            <a:xfrm>
              <a:off x="203037" y="-1"/>
              <a:ext cx="10309398" cy="5175685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14" name="圆角矩形 5"/>
            <p:cNvSpPr/>
            <p:nvPr/>
          </p:nvSpPr>
          <p:spPr>
            <a:xfrm>
              <a:off x="-2" y="170427"/>
              <a:ext cx="10309398" cy="5005254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416" name="椭圆 6"/>
          <p:cNvSpPr/>
          <p:nvPr/>
        </p:nvSpPr>
        <p:spPr>
          <a:xfrm>
            <a:off x="435926" y="896778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421" name="组合 8"/>
          <p:cNvGrpSpPr/>
          <p:nvPr/>
        </p:nvGrpSpPr>
        <p:grpSpPr>
          <a:xfrm>
            <a:off x="1693855" y="-117259"/>
            <a:ext cx="268302" cy="1193111"/>
            <a:chOff x="-1" y="-1"/>
            <a:chExt cx="268301" cy="1193109"/>
          </a:xfrm>
        </p:grpSpPr>
        <p:sp>
          <p:nvSpPr>
            <p:cNvPr id="1417" name="矩形 9"/>
            <p:cNvSpPr/>
            <p:nvPr/>
          </p:nvSpPr>
          <p:spPr>
            <a:xfrm>
              <a:off x="44048" y="-2"/>
              <a:ext cx="180200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20" name="组合 10"/>
            <p:cNvGrpSpPr/>
            <p:nvPr/>
          </p:nvGrpSpPr>
          <p:grpSpPr>
            <a:xfrm>
              <a:off x="-2" y="887432"/>
              <a:ext cx="268302" cy="305677"/>
              <a:chOff x="-1" y="-1"/>
              <a:chExt cx="268301" cy="305676"/>
            </a:xfrm>
          </p:grpSpPr>
          <p:sp>
            <p:nvSpPr>
              <p:cNvPr id="1418" name="椭圆 11"/>
              <p:cNvSpPr/>
              <p:nvPr/>
            </p:nvSpPr>
            <p:spPr>
              <a:xfrm>
                <a:off x="20022" y="-2"/>
                <a:ext cx="248279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19" name="椭圆 12"/>
              <p:cNvSpPr/>
              <p:nvPr/>
            </p:nvSpPr>
            <p:spPr>
              <a:xfrm>
                <a:off x="-2" y="-2"/>
                <a:ext cx="248280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26" name="组合 13"/>
          <p:cNvGrpSpPr/>
          <p:nvPr/>
        </p:nvGrpSpPr>
        <p:grpSpPr>
          <a:xfrm>
            <a:off x="3396672" y="-117259"/>
            <a:ext cx="268301" cy="1193111"/>
            <a:chOff x="-1" y="-1"/>
            <a:chExt cx="268299" cy="1193109"/>
          </a:xfrm>
        </p:grpSpPr>
        <p:sp>
          <p:nvSpPr>
            <p:cNvPr id="1422" name="矩形 14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25" name="组合 15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1423" name="椭圆 1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24" name="椭圆 17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31" name="组合 18"/>
          <p:cNvGrpSpPr/>
          <p:nvPr/>
        </p:nvGrpSpPr>
        <p:grpSpPr>
          <a:xfrm>
            <a:off x="5099489" y="-117259"/>
            <a:ext cx="268301" cy="1193111"/>
            <a:chOff x="-2" y="-1"/>
            <a:chExt cx="268299" cy="1193109"/>
          </a:xfrm>
        </p:grpSpPr>
        <p:sp>
          <p:nvSpPr>
            <p:cNvPr id="1427" name="矩形 19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30" name="组合 20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1428" name="椭圆 2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29" name="椭圆 22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36" name="组合 23"/>
          <p:cNvGrpSpPr/>
          <p:nvPr/>
        </p:nvGrpSpPr>
        <p:grpSpPr>
          <a:xfrm>
            <a:off x="6802306" y="-117259"/>
            <a:ext cx="268300" cy="1193111"/>
            <a:chOff x="-2" y="-1"/>
            <a:chExt cx="268299" cy="1193109"/>
          </a:xfrm>
        </p:grpSpPr>
        <p:sp>
          <p:nvSpPr>
            <p:cNvPr id="1432" name="矩形 2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35" name="组合 2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1433" name="椭圆 2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34" name="椭圆 2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41" name="组合 28"/>
          <p:cNvGrpSpPr/>
          <p:nvPr/>
        </p:nvGrpSpPr>
        <p:grpSpPr>
          <a:xfrm>
            <a:off x="8505120" y="-117259"/>
            <a:ext cx="268300" cy="1193111"/>
            <a:chOff x="-1" y="-1"/>
            <a:chExt cx="268299" cy="1193109"/>
          </a:xfrm>
        </p:grpSpPr>
        <p:sp>
          <p:nvSpPr>
            <p:cNvPr id="1437" name="矩形 29"/>
            <p:cNvSpPr/>
            <p:nvPr/>
          </p:nvSpPr>
          <p:spPr>
            <a:xfrm>
              <a:off x="44048" y="-2"/>
              <a:ext cx="180198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40" name="组合 30"/>
            <p:cNvGrpSpPr/>
            <p:nvPr/>
          </p:nvGrpSpPr>
          <p:grpSpPr>
            <a:xfrm>
              <a:off x="-2" y="887432"/>
              <a:ext cx="268300" cy="305677"/>
              <a:chOff x="0" y="-1"/>
              <a:chExt cx="268299" cy="305676"/>
            </a:xfrm>
          </p:grpSpPr>
          <p:sp>
            <p:nvSpPr>
              <p:cNvPr id="1438" name="椭圆 31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39" name="椭圆 32"/>
              <p:cNvSpPr/>
              <p:nvPr/>
            </p:nvSpPr>
            <p:spPr>
              <a:xfrm>
                <a:off x="-1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46" name="组合 33"/>
          <p:cNvGrpSpPr/>
          <p:nvPr/>
        </p:nvGrpSpPr>
        <p:grpSpPr>
          <a:xfrm>
            <a:off x="10207937" y="-117259"/>
            <a:ext cx="268300" cy="1193111"/>
            <a:chOff x="-2" y="-1"/>
            <a:chExt cx="268299" cy="1193109"/>
          </a:xfrm>
        </p:grpSpPr>
        <p:sp>
          <p:nvSpPr>
            <p:cNvPr id="1442" name="矩形 34"/>
            <p:cNvSpPr/>
            <p:nvPr/>
          </p:nvSpPr>
          <p:spPr>
            <a:xfrm>
              <a:off x="44049" y="-2"/>
              <a:ext cx="180197" cy="10452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45" name="组合 35"/>
            <p:cNvGrpSpPr/>
            <p:nvPr/>
          </p:nvGrpSpPr>
          <p:grpSpPr>
            <a:xfrm>
              <a:off x="-3" y="887432"/>
              <a:ext cx="268301" cy="305677"/>
              <a:chOff x="-1" y="-1"/>
              <a:chExt cx="268299" cy="305676"/>
            </a:xfrm>
          </p:grpSpPr>
          <p:sp>
            <p:nvSpPr>
              <p:cNvPr id="1443" name="椭圆 36"/>
              <p:cNvSpPr/>
              <p:nvPr/>
            </p:nvSpPr>
            <p:spPr>
              <a:xfrm>
                <a:off x="20022" y="-2"/>
                <a:ext cx="248277" cy="305678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44" name="椭圆 37"/>
              <p:cNvSpPr/>
              <p:nvPr/>
            </p:nvSpPr>
            <p:spPr>
              <a:xfrm>
                <a:off x="-2" y="-2"/>
                <a:ext cx="248277" cy="305678"/>
              </a:xfrm>
              <a:prstGeom prst="ellipse">
                <a:avLst/>
              </a:prstGeom>
              <a:solidFill>
                <a:srgbClr val="FFD200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1447" name="图片 39" descr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0" y="4738065"/>
            <a:ext cx="1604603" cy="16046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4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自定义版式_1 拷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6" name="圆角矩形 3"/>
          <p:cNvSpPr/>
          <p:nvPr/>
        </p:nvSpPr>
        <p:spPr>
          <a:xfrm>
            <a:off x="1270885" y="470533"/>
            <a:ext cx="10007987" cy="5887726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7" name="圆角矩形 5"/>
          <p:cNvSpPr/>
          <p:nvPr/>
        </p:nvSpPr>
        <p:spPr>
          <a:xfrm>
            <a:off x="1073783" y="664407"/>
            <a:ext cx="10007987" cy="5693851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462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458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61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459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60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67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463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66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464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65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72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468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71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469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70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77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473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476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474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75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478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79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0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1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2" name="矩形"/>
          <p:cNvSpPr/>
          <p:nvPr/>
        </p:nvSpPr>
        <p:spPr>
          <a:xfrm>
            <a:off x="4911476" y="2039688"/>
            <a:ext cx="5563381" cy="3256106"/>
          </a:xfrm>
          <a:prstGeom prst="rect">
            <a:avLst/>
          </a:prstGeom>
          <a:ln w="76200">
            <a:solidFill>
              <a:srgbClr val="62100C"/>
            </a:solidFill>
          </a:ln>
        </p:spPr>
        <p:txBody>
          <a:bodyPr lIns="45718" tIns="45718" rIns="45718" bIns="45718" anchor="ctr"/>
          <a:lstStyle/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483" name="正方形"/>
          <p:cNvSpPr/>
          <p:nvPr/>
        </p:nvSpPr>
        <p:spPr>
          <a:xfrm>
            <a:off x="5214775" y="1400455"/>
            <a:ext cx="1067840" cy="1067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484" name="正方形"/>
          <p:cNvSpPr/>
          <p:nvPr/>
        </p:nvSpPr>
        <p:spPr>
          <a:xfrm>
            <a:off x="9074019" y="4831183"/>
            <a:ext cx="1067839" cy="10674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485" name="“"/>
          <p:cNvSpPr txBox="1"/>
          <p:nvPr/>
        </p:nvSpPr>
        <p:spPr>
          <a:xfrm>
            <a:off x="5258822" y="1207043"/>
            <a:ext cx="949976" cy="292934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“</a:t>
            </a:r>
          </a:p>
        </p:txBody>
      </p:sp>
      <p:sp>
        <p:nvSpPr>
          <p:cNvPr id="1486" name="”"/>
          <p:cNvSpPr txBox="1"/>
          <p:nvPr/>
        </p:nvSpPr>
        <p:spPr>
          <a:xfrm>
            <a:off x="9118065" y="4430426"/>
            <a:ext cx="949976" cy="292934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0000">
                <a:solidFill>
                  <a:srgbClr val="620F0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t>”</a:t>
            </a:r>
          </a:p>
        </p:txBody>
      </p:sp>
      <p:pic>
        <p:nvPicPr>
          <p:cNvPr id="1487" name="图片 15" descr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88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48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" name="logo_v1.jpg" descr="logo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450" y="2425219"/>
            <a:ext cx="3975100" cy="1524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9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98" name="圆角矩形 5"/>
          <p:cNvSpPr/>
          <p:nvPr/>
        </p:nvSpPr>
        <p:spPr>
          <a:xfrm>
            <a:off x="740350" y="241859"/>
            <a:ext cx="10711299" cy="6374282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FFD200"/>
            </a:solidFill>
            <a:prstDash val="dashDot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99" name="图片 14" descr="图片 14"/>
          <p:cNvPicPr>
            <a:picLocks noChangeAspect="1"/>
          </p:cNvPicPr>
          <p:nvPr/>
        </p:nvPicPr>
        <p:blipFill>
          <a:blip r:embed="rId3"/>
          <a:srcRect l="17344" t="23877" r="16610" b="21336"/>
          <a:stretch>
            <a:fillRect/>
          </a:stretch>
        </p:blipFill>
        <p:spPr>
          <a:xfrm>
            <a:off x="1854313" y="1913509"/>
            <a:ext cx="8483353" cy="410754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500" name="图片 12" descr="图片 12"/>
          <p:cNvPicPr>
            <a:picLocks noChangeAspect="1"/>
          </p:cNvPicPr>
          <p:nvPr/>
        </p:nvPicPr>
        <p:blipFill>
          <a:blip r:embed="rId4"/>
          <a:srcRect t="39842" b="48372"/>
          <a:stretch>
            <a:fillRect/>
          </a:stretch>
        </p:blipFill>
        <p:spPr>
          <a:xfrm>
            <a:off x="1524000" y="939561"/>
            <a:ext cx="9144021" cy="7184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01" name="标题文本"/>
          <p:cNvSpPr txBox="1"/>
          <p:nvPr>
            <p:ph type="title" hasCustomPrompt="1"/>
          </p:nvPr>
        </p:nvSpPr>
        <p:spPr>
          <a:xfrm>
            <a:off x="4882477" y="-93691"/>
            <a:ext cx="9753603" cy="217964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50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小提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0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1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2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3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14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15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D200"/>
          </a:solidFill>
          <a:ln w="38100">
            <a:solidFill>
              <a:srgbClr val="843C0B"/>
            </a:solidFill>
            <a:prstDash val="dash"/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6" name="TextBox 4"/>
          <p:cNvSpPr txBox="1"/>
          <p:nvPr/>
        </p:nvSpPr>
        <p:spPr>
          <a:xfrm>
            <a:off x="506106" y="424263"/>
            <a:ext cx="2580637" cy="10947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6000" spc="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小提示</a:t>
            </a:r>
          </a:p>
        </p:txBody>
      </p:sp>
      <p:sp>
        <p:nvSpPr>
          <p:cNvPr id="1517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8" name="椭圆 17"/>
          <p:cNvSpPr/>
          <p:nvPr/>
        </p:nvSpPr>
        <p:spPr>
          <a:xfrm>
            <a:off x="2934483" y="394266"/>
            <a:ext cx="250193" cy="250192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9" name="标题文本"/>
          <p:cNvSpPr txBox="1"/>
          <p:nvPr/>
        </p:nvSpPr>
        <p:spPr>
          <a:xfrm>
            <a:off x="5171232" y="1130160"/>
            <a:ext cx="10972801" cy="647701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spAutoFit/>
          </a:bodyPr>
          <a:lstStyle>
            <a:lvl1pPr>
              <a:defRPr sz="3200" b="1" spc="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标题文本</a:t>
            </a:r>
          </a:p>
        </p:txBody>
      </p:sp>
      <p:sp>
        <p:nvSpPr>
          <p:cNvPr id="152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_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7" name="logo_v1.jpg" descr="logo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28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1529" name="标题文本"/>
          <p:cNvSpPr txBox="1"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lnSpc>
                <a:spcPct val="90000"/>
              </a:lnSpc>
              <a:defRPr sz="4400" b="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标题文本</a:t>
            </a:r>
          </a:p>
        </p:txBody>
      </p:sp>
      <p:sp>
        <p:nvSpPr>
          <p:cNvPr id="1530" name="正文级别 1…"/>
          <p:cNvSpPr txBox="1"/>
          <p:nvPr>
            <p:ph type="body" sz="quarter" idx="1" hasCustomPrompt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90000"/>
              </a:lnSpc>
              <a:defRPr sz="280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  <a:lvl2pPr marL="723900" indent="-266700">
              <a:lnSpc>
                <a:spcPct val="90000"/>
              </a:lnSpc>
              <a:defRPr sz="280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2pPr>
            <a:lvl3pPr marL="1234440" indent="-320040">
              <a:lnSpc>
                <a:spcPct val="90000"/>
              </a:lnSpc>
              <a:defRPr sz="280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3pPr>
            <a:lvl4pPr marL="1727200" indent="-355600">
              <a:lnSpc>
                <a:spcPct val="90000"/>
              </a:lnSpc>
              <a:defRPr sz="280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4pPr>
            <a:lvl5pPr marL="2184400" indent="-355600">
              <a:lnSpc>
                <a:spcPct val="90000"/>
              </a:lnSpc>
              <a:defRPr sz="2800" spc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grpSp>
        <p:nvGrpSpPr>
          <p:cNvPr id="1533" name="组合 9"/>
          <p:cNvGrpSpPr/>
          <p:nvPr/>
        </p:nvGrpSpPr>
        <p:grpSpPr>
          <a:xfrm>
            <a:off x="413918" y="799575"/>
            <a:ext cx="11364163" cy="6504852"/>
            <a:chOff x="-1" y="0"/>
            <a:chExt cx="11364161" cy="6504851"/>
          </a:xfrm>
        </p:grpSpPr>
        <p:sp>
          <p:nvSpPr>
            <p:cNvPr id="1531" name="圆角矩形 3"/>
            <p:cNvSpPr/>
            <p:nvPr/>
          </p:nvSpPr>
          <p:spPr>
            <a:xfrm>
              <a:off x="219487" y="0"/>
              <a:ext cx="11144674" cy="650485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</a:p>
          </p:txBody>
        </p:sp>
        <p:sp>
          <p:nvSpPr>
            <p:cNvPr id="1532" name="圆角矩形 5"/>
            <p:cNvSpPr/>
            <p:nvPr/>
          </p:nvSpPr>
          <p:spPr>
            <a:xfrm>
              <a:off x="-2" y="214194"/>
              <a:ext cx="11144675" cy="6290658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</a:p>
          </p:txBody>
        </p:sp>
      </p:grpSp>
      <p:sp>
        <p:nvSpPr>
          <p:cNvPr id="1534" name="矩形 12"/>
          <p:cNvSpPr/>
          <p:nvPr/>
        </p:nvSpPr>
        <p:spPr>
          <a:xfrm>
            <a:off x="928763" y="1846558"/>
            <a:ext cx="10086824" cy="4641876"/>
          </a:xfrm>
          <a:prstGeom prst="rect">
            <a:avLst/>
          </a:prstGeom>
          <a:solidFill>
            <a:srgbClr val="FFF2CC"/>
          </a:solidFill>
          <a:ln w="57150" cap="rnd">
            <a:solidFill>
              <a:srgbClr val="843C0B"/>
            </a:solidFill>
            <a:prstDash val="lgDash"/>
            <a:bevel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1535" name="矩形 13"/>
          <p:cNvSpPr/>
          <p:nvPr/>
        </p:nvSpPr>
        <p:spPr>
          <a:xfrm>
            <a:off x="3926580" y="14332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1536" name="矩形 14"/>
          <p:cNvSpPr/>
          <p:nvPr/>
        </p:nvSpPr>
        <p:spPr>
          <a:xfrm>
            <a:off x="6945627" y="14311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pic>
        <p:nvPicPr>
          <p:cNvPr id="1537" name="图片 15" descr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38" name="TextBox 4"/>
          <p:cNvSpPr txBox="1"/>
          <p:nvPr/>
        </p:nvSpPr>
        <p:spPr>
          <a:xfrm>
            <a:off x="873688" y="355500"/>
            <a:ext cx="1704337" cy="19964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 algn="ctr">
              <a:defRPr sz="5400" spc="600">
                <a:solidFill>
                  <a:srgbClr val="FFFFFF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pPr>
            <a:r>
              <a:t>反思</a:t>
            </a:r>
          </a:p>
          <a:p>
            <a:pPr algn="ctr">
              <a:defRPr sz="5400" spc="600">
                <a:solidFill>
                  <a:srgbClr val="FFFFFF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pPr>
            <a:r>
              <a:t>总结</a:t>
            </a:r>
          </a:p>
        </p:txBody>
      </p:sp>
      <p:sp>
        <p:nvSpPr>
          <p:cNvPr id="1539" name="TextBox 4"/>
          <p:cNvSpPr txBox="1"/>
          <p:nvPr/>
        </p:nvSpPr>
        <p:spPr>
          <a:xfrm>
            <a:off x="5390720" y="991223"/>
            <a:ext cx="1297937" cy="878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4400" spc="300">
                <a:solidFill>
                  <a:srgbClr val="6B0204"/>
                </a:solidFill>
                <a:latin typeface="站酷快乐体2016修订版"/>
                <a:ea typeface="站酷快乐体2016修订版"/>
                <a:cs typeface="站酷快乐体2016修订版"/>
                <a:sym typeface="站酷快乐体2016修订版"/>
              </a:defRPr>
            </a:lvl1pPr>
          </a:lstStyle>
          <a:p>
            <a:r>
              <a:t>总结</a:t>
            </a:r>
          </a:p>
        </p:txBody>
      </p:sp>
      <p:sp>
        <p:nvSpPr>
          <p:cNvPr id="1540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任务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8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182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180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1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87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183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86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84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5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92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88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91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89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0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97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93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96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94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5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02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198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01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199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0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203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4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5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6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7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208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209" name="图片 14" descr="图片 14"/>
          <p:cNvPicPr>
            <a:picLocks noChangeAspect="1"/>
          </p:cNvPicPr>
          <p:nvPr/>
        </p:nvPicPr>
        <p:blipFill>
          <a:blip r:embed="rId2"/>
          <a:srcRect l="17344" t="23877" r="16610" b="21336"/>
          <a:stretch>
            <a:fillRect/>
          </a:stretch>
        </p:blipFill>
        <p:spPr>
          <a:xfrm>
            <a:off x="1854313" y="1913509"/>
            <a:ext cx="8483353" cy="410754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0" name="任务卡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任务卡</a:t>
            </a:r>
          </a:p>
        </p:txBody>
      </p:sp>
      <p:sp>
        <p:nvSpPr>
          <p:cNvPr id="21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任务卡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7" name="logo_v1.jpg" descr="logo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13" y="2425219"/>
            <a:ext cx="3975103" cy="15240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48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9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0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1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2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53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54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D200"/>
          </a:solidFill>
          <a:ln w="38100">
            <a:solidFill>
              <a:srgbClr val="843C0B"/>
            </a:solidFill>
            <a:prstDash val="dash"/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5" name="TextBox 4"/>
          <p:cNvSpPr txBox="1"/>
          <p:nvPr/>
        </p:nvSpPr>
        <p:spPr>
          <a:xfrm>
            <a:off x="506102" y="424263"/>
            <a:ext cx="2580637" cy="10947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6000" spc="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任务卡</a:t>
            </a:r>
          </a:p>
        </p:txBody>
      </p:sp>
      <p:sp>
        <p:nvSpPr>
          <p:cNvPr id="1556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7" name="椭圆 17"/>
          <p:cNvSpPr/>
          <p:nvPr/>
        </p:nvSpPr>
        <p:spPr>
          <a:xfrm>
            <a:off x="2934483" y="394266"/>
            <a:ext cx="250193" cy="250192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8" name="标题文本"/>
          <p:cNvSpPr txBox="1"/>
          <p:nvPr>
            <p:ph type="title" hasCustomPrompt="1"/>
          </p:nvPr>
        </p:nvSpPr>
        <p:spPr>
          <a:xfrm>
            <a:off x="5240994" y="695978"/>
            <a:ext cx="9753604" cy="1668467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55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_任务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7" name="圆角矩形 3"/>
          <p:cNvSpPr/>
          <p:nvPr/>
        </p:nvSpPr>
        <p:spPr>
          <a:xfrm>
            <a:off x="1105239" y="798286"/>
            <a:ext cx="9850912" cy="6504849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8" name="圆角矩形 5"/>
          <p:cNvSpPr/>
          <p:nvPr/>
        </p:nvSpPr>
        <p:spPr>
          <a:xfrm>
            <a:off x="911231" y="1012481"/>
            <a:ext cx="9850912" cy="6290656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9" name="椭圆 7"/>
          <p:cNvSpPr/>
          <p:nvPr/>
        </p:nvSpPr>
        <p:spPr>
          <a:xfrm>
            <a:off x="429013" y="5272027"/>
            <a:ext cx="956312" cy="956317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0" name="矩形 9"/>
          <p:cNvSpPr/>
          <p:nvPr/>
        </p:nvSpPr>
        <p:spPr>
          <a:xfrm>
            <a:off x="3812280" y="150949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71" name="矩形 10"/>
          <p:cNvSpPr/>
          <p:nvPr/>
        </p:nvSpPr>
        <p:spPr>
          <a:xfrm>
            <a:off x="7364727" y="1507351"/>
            <a:ext cx="1144631" cy="45723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72" name="椭圆 15"/>
          <p:cNvSpPr/>
          <p:nvPr/>
        </p:nvSpPr>
        <p:spPr>
          <a:xfrm>
            <a:off x="958406" y="5202823"/>
            <a:ext cx="483421" cy="483421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3" name="标题文本"/>
          <p:cNvSpPr txBox="1"/>
          <p:nvPr>
            <p:ph type="title" hasCustomPrompt="1"/>
          </p:nvPr>
        </p:nvSpPr>
        <p:spPr>
          <a:xfrm>
            <a:off x="5185702" y="698119"/>
            <a:ext cx="9753603" cy="1668466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57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任务卡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584" name="组合 3"/>
          <p:cNvGrpSpPr/>
          <p:nvPr/>
        </p:nvGrpSpPr>
        <p:grpSpPr>
          <a:xfrm>
            <a:off x="911227" y="798286"/>
            <a:ext cx="10044924" cy="6504852"/>
            <a:chOff x="-1" y="0"/>
            <a:chExt cx="10044922" cy="6504851"/>
          </a:xfrm>
        </p:grpSpPr>
        <p:sp>
          <p:nvSpPr>
            <p:cNvPr id="1582" name="圆角矩形 3"/>
            <p:cNvSpPr/>
            <p:nvPr/>
          </p:nvSpPr>
          <p:spPr>
            <a:xfrm>
              <a:off x="194007" y="0"/>
              <a:ext cx="9850915" cy="6504852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83" name="圆角矩形 5"/>
            <p:cNvSpPr/>
            <p:nvPr/>
          </p:nvSpPr>
          <p:spPr>
            <a:xfrm>
              <a:off x="-2" y="214194"/>
              <a:ext cx="9850916" cy="6290658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585" name="椭圆 7"/>
          <p:cNvSpPr/>
          <p:nvPr/>
        </p:nvSpPr>
        <p:spPr>
          <a:xfrm>
            <a:off x="429013" y="5272027"/>
            <a:ext cx="956312" cy="95631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86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87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588" name="TextBox 4"/>
          <p:cNvSpPr txBox="1"/>
          <p:nvPr/>
        </p:nvSpPr>
        <p:spPr>
          <a:xfrm>
            <a:off x="5178696" y="1218854"/>
            <a:ext cx="2030092" cy="5613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2800" spc="233">
                <a:solidFill>
                  <a:srgbClr val="6B020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我们要完成</a:t>
            </a:r>
          </a:p>
        </p:txBody>
      </p:sp>
      <p:sp>
        <p:nvSpPr>
          <p:cNvPr id="1589" name="矩形: 圆角 13"/>
          <p:cNvSpPr/>
          <p:nvPr/>
        </p:nvSpPr>
        <p:spPr>
          <a:xfrm>
            <a:off x="348849" y="432657"/>
            <a:ext cx="2790252" cy="1119844"/>
          </a:xfrm>
          <a:prstGeom prst="roundRect">
            <a:avLst>
              <a:gd name="adj" fmla="val 16667"/>
            </a:avLst>
          </a:prstGeom>
          <a:solidFill>
            <a:srgbClr val="FFE699"/>
          </a:solidFill>
          <a:ln w="38100">
            <a:solidFill>
              <a:srgbClr val="843C0B"/>
            </a:solidFill>
            <a:prstDash val="dash"/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0" name="TextBox 4"/>
          <p:cNvSpPr txBox="1"/>
          <p:nvPr/>
        </p:nvSpPr>
        <p:spPr>
          <a:xfrm>
            <a:off x="506102" y="424263"/>
            <a:ext cx="2580637" cy="10947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sz="6000" spc="500">
                <a:solidFill>
                  <a:srgbClr val="6B020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任务卡</a:t>
            </a:r>
          </a:p>
        </p:txBody>
      </p:sp>
      <p:sp>
        <p:nvSpPr>
          <p:cNvPr id="1591" name="椭圆 15"/>
          <p:cNvSpPr/>
          <p:nvPr/>
        </p:nvSpPr>
        <p:spPr>
          <a:xfrm>
            <a:off x="958406" y="5202823"/>
            <a:ext cx="483419" cy="48341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592" name="图片 16" descr="图片 16"/>
          <p:cNvPicPr>
            <a:picLocks noChangeAspect="1"/>
          </p:cNvPicPr>
          <p:nvPr/>
        </p:nvPicPr>
        <p:blipFill>
          <a:blip r:embed="rId2"/>
          <a:srcRect t="1" r="21885"/>
          <a:stretch>
            <a:fillRect/>
          </a:stretch>
        </p:blipFill>
        <p:spPr>
          <a:xfrm>
            <a:off x="9889493" y="564578"/>
            <a:ext cx="2306573" cy="586919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93" name="椭圆 17"/>
          <p:cNvSpPr/>
          <p:nvPr/>
        </p:nvSpPr>
        <p:spPr>
          <a:xfrm>
            <a:off x="2934483" y="394266"/>
            <a:ext cx="250193" cy="250192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4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2_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604" name="组合 7"/>
          <p:cNvGrpSpPr/>
          <p:nvPr/>
        </p:nvGrpSpPr>
        <p:grpSpPr>
          <a:xfrm>
            <a:off x="610080" y="301587"/>
            <a:ext cx="11023762" cy="6310010"/>
            <a:chOff x="-1" y="0"/>
            <a:chExt cx="11023760" cy="6310008"/>
          </a:xfrm>
        </p:grpSpPr>
        <p:sp>
          <p:nvSpPr>
            <p:cNvPr id="1602" name="圆角矩形 3"/>
            <p:cNvSpPr/>
            <p:nvPr/>
          </p:nvSpPr>
          <p:spPr>
            <a:xfrm>
              <a:off x="212912" y="-1"/>
              <a:ext cx="10810848" cy="6310010"/>
            </a:xfrm>
            <a:prstGeom prst="roundRect">
              <a:avLst>
                <a:gd name="adj" fmla="val 6443"/>
              </a:avLst>
            </a:prstGeom>
            <a:solidFill>
              <a:srgbClr val="FFDE83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03" name="圆角矩形 5"/>
            <p:cNvSpPr/>
            <p:nvPr/>
          </p:nvSpPr>
          <p:spPr>
            <a:xfrm>
              <a:off x="-2" y="207779"/>
              <a:ext cx="10810848" cy="6102230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605" name="矩形 11"/>
          <p:cNvSpPr/>
          <p:nvPr/>
        </p:nvSpPr>
        <p:spPr>
          <a:xfrm>
            <a:off x="3777293" y="916321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606" name="矩形 12"/>
          <p:cNvSpPr/>
          <p:nvPr/>
        </p:nvSpPr>
        <p:spPr>
          <a:xfrm>
            <a:off x="7223328" y="914246"/>
            <a:ext cx="1110344" cy="4435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1607" name="矩形 13"/>
          <p:cNvSpPr/>
          <p:nvPr/>
        </p:nvSpPr>
        <p:spPr>
          <a:xfrm>
            <a:off x="1005583" y="1342679"/>
            <a:ext cx="9685405" cy="4502836"/>
          </a:xfrm>
          <a:prstGeom prst="rect">
            <a:avLst/>
          </a:prstGeom>
          <a:ln w="57150" cap="rnd">
            <a:solidFill>
              <a:srgbClr val="843C0B"/>
            </a:solidFill>
            <a:prstDash val="lgDash"/>
            <a:bevel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608" name="图片 14" descr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81" y="4229548"/>
            <a:ext cx="2270503" cy="22705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09" name="总结"/>
          <p:cNvSpPr txBox="1"/>
          <p:nvPr/>
        </p:nvSpPr>
        <p:spPr>
          <a:xfrm>
            <a:off x="5541914" y="594675"/>
            <a:ext cx="1712543" cy="687644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总结</a:t>
            </a:r>
          </a:p>
        </p:txBody>
      </p:sp>
      <p:sp>
        <p:nvSpPr>
          <p:cNvPr id="1610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流程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18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9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223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221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2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28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224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27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225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6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33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229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32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230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1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38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234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37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235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6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43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239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42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240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1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244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5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6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7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8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249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250" name="流程图"/>
          <p:cNvSpPr txBox="1"/>
          <p:nvPr/>
        </p:nvSpPr>
        <p:spPr>
          <a:xfrm>
            <a:off x="5445152" y="1186386"/>
            <a:ext cx="1712543" cy="68764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>
              <a:defRPr sz="3200" b="1" spc="2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流程图</a:t>
            </a:r>
          </a:p>
        </p:txBody>
      </p:sp>
      <p:sp>
        <p:nvSpPr>
          <p:cNvPr id="25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8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9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263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261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2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68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264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67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265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6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73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269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72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270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1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78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274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77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275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6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83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279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82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280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1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284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5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6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7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8" name="矩形 9"/>
          <p:cNvSpPr/>
          <p:nvPr/>
        </p:nvSpPr>
        <p:spPr>
          <a:xfrm>
            <a:off x="381228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289" name="矩形 10"/>
          <p:cNvSpPr/>
          <p:nvPr/>
        </p:nvSpPr>
        <p:spPr>
          <a:xfrm>
            <a:off x="7364727" y="150735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290" name="思维导图"/>
          <p:cNvSpPr txBox="1"/>
          <p:nvPr/>
        </p:nvSpPr>
        <p:spPr>
          <a:xfrm>
            <a:off x="5320057" y="1186386"/>
            <a:ext cx="1712543" cy="68764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>
            <a:lvl1pPr defTabSz="859790">
              <a:defRPr sz="3000" b="1" spc="100">
                <a:solidFill>
                  <a:srgbClr val="61110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思维导图</a:t>
            </a:r>
          </a:p>
        </p:txBody>
      </p:sp>
      <p:sp>
        <p:nvSpPr>
          <p:cNvPr id="29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知识点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矩形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98" name="矩形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A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9" name="s"/>
            <p:cNvSpPr txBox="1"/>
            <p:nvPr/>
          </p:nvSpPr>
          <p:spPr>
            <a:xfrm>
              <a:off x="0" y="3243581"/>
              <a:ext cx="12192000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</a:t>
              </a:r>
            </a:p>
          </p:txBody>
        </p:sp>
      </p:grpSp>
      <p:grpSp>
        <p:nvGrpSpPr>
          <p:cNvPr id="303" name="组合 3"/>
          <p:cNvGrpSpPr/>
          <p:nvPr/>
        </p:nvGrpSpPr>
        <p:grpSpPr>
          <a:xfrm>
            <a:off x="1073779" y="470531"/>
            <a:ext cx="10205095" cy="5887730"/>
            <a:chOff x="-1" y="0"/>
            <a:chExt cx="10205093" cy="5887729"/>
          </a:xfrm>
        </p:grpSpPr>
        <p:sp>
          <p:nvSpPr>
            <p:cNvPr id="301" name="圆角矩形 3"/>
            <p:cNvSpPr/>
            <p:nvPr/>
          </p:nvSpPr>
          <p:spPr>
            <a:xfrm>
              <a:off x="197100" y="-1"/>
              <a:ext cx="10007993" cy="5887730"/>
            </a:xfrm>
            <a:prstGeom prst="roundRect">
              <a:avLst>
                <a:gd name="adj" fmla="val 6443"/>
              </a:avLst>
            </a:prstGeom>
            <a:solidFill>
              <a:srgbClr val="FFD200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2" name="圆角矩形 5"/>
            <p:cNvSpPr/>
            <p:nvPr/>
          </p:nvSpPr>
          <p:spPr>
            <a:xfrm>
              <a:off x="-2" y="193873"/>
              <a:ext cx="10007993" cy="5693856"/>
            </a:xfrm>
            <a:prstGeom prst="roundRect">
              <a:avLst>
                <a:gd name="adj" fmla="val 4379"/>
              </a:avLst>
            </a:prstGeom>
            <a:solidFill>
              <a:srgbClr val="FFFFFF"/>
            </a:solidFill>
            <a:ln w="381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08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304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07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305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6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13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309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12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310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1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18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314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17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315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6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323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319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22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320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1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324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5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6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7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8" name="矩形 9"/>
          <p:cNvSpPr/>
          <p:nvPr/>
        </p:nvSpPr>
        <p:spPr>
          <a:xfrm>
            <a:off x="3204061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sp>
        <p:nvSpPr>
          <p:cNvPr id="329" name="矩形 10"/>
          <p:cNvSpPr/>
          <p:nvPr/>
        </p:nvSpPr>
        <p:spPr>
          <a:xfrm>
            <a:off x="7820890" y="1509491"/>
            <a:ext cx="1144630" cy="45722"/>
          </a:xfrm>
          <a:prstGeom prst="rect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6B0204"/>
                </a:solidFill>
              </a:defRPr>
            </a:pPr>
          </a:p>
        </p:txBody>
      </p:sp>
      <p:pic>
        <p:nvPicPr>
          <p:cNvPr id="330" name="图片 26" descr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02" y="4329510"/>
            <a:ext cx="2123889" cy="212389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1" name="图片 15" descr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891" y="1466147"/>
            <a:ext cx="7590259" cy="41275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32" name="标题文本"/>
          <p:cNvSpPr txBox="1"/>
          <p:nvPr>
            <p:ph type="title" hasCustomPrompt="1"/>
          </p:nvPr>
        </p:nvSpPr>
        <p:spPr>
          <a:xfrm>
            <a:off x="5256657" y="698119"/>
            <a:ext cx="9753601" cy="1668465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3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功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1" name="圆角矩形 13"/>
          <p:cNvSpPr/>
          <p:nvPr/>
        </p:nvSpPr>
        <p:spPr>
          <a:xfrm>
            <a:off x="906378" y="494545"/>
            <a:ext cx="9490076" cy="6060234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2" name="圆角矩形 3"/>
          <p:cNvSpPr/>
          <p:nvPr/>
        </p:nvSpPr>
        <p:spPr>
          <a:xfrm>
            <a:off x="1093279" y="288195"/>
            <a:ext cx="9490076" cy="6266583"/>
          </a:xfrm>
          <a:prstGeom prst="roundRect">
            <a:avLst>
              <a:gd name="adj" fmla="val 6443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3" name="直接连接符 12"/>
          <p:cNvSpPr/>
          <p:nvPr/>
        </p:nvSpPr>
        <p:spPr>
          <a:xfrm>
            <a:off x="1659045" y="1407554"/>
            <a:ext cx="8066448" cy="1"/>
          </a:xfrm>
          <a:prstGeom prst="line">
            <a:avLst/>
          </a:prstGeom>
          <a:ln w="28575">
            <a:solidFill>
              <a:srgbClr val="843C0B"/>
            </a:solidFill>
            <a:miter/>
          </a:ln>
        </p:spPr>
        <p:txBody>
          <a:bodyPr lIns="45718" tIns="45718" rIns="45718" bIns="45718"/>
          <a:lstStyle/>
          <a:p/>
        </p:txBody>
      </p:sp>
      <p:pic>
        <p:nvPicPr>
          <p:cNvPr id="344" name="图片 11" descr="图片 11"/>
          <p:cNvPicPr>
            <a:picLocks noChangeAspect="1"/>
          </p:cNvPicPr>
          <p:nvPr/>
        </p:nvPicPr>
        <p:blipFill>
          <a:blip r:embed="rId2"/>
          <a:srcRect t="1" r="21886"/>
          <a:stretch>
            <a:fillRect/>
          </a:stretch>
        </p:blipFill>
        <p:spPr>
          <a:xfrm>
            <a:off x="9976721" y="63051"/>
            <a:ext cx="2222083" cy="56542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45" name="椭圆 7"/>
          <p:cNvSpPr/>
          <p:nvPr/>
        </p:nvSpPr>
        <p:spPr>
          <a:xfrm>
            <a:off x="441822" y="4598068"/>
            <a:ext cx="921284" cy="921285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6" name="椭圆 10"/>
          <p:cNvSpPr/>
          <p:nvPr/>
        </p:nvSpPr>
        <p:spPr>
          <a:xfrm>
            <a:off x="951823" y="4531397"/>
            <a:ext cx="465709" cy="465709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7" name="标题文本"/>
          <p:cNvSpPr txBox="1"/>
          <p:nvPr>
            <p:ph type="title" hasCustomPrompt="1"/>
          </p:nvPr>
        </p:nvSpPr>
        <p:spPr>
          <a:xfrm>
            <a:off x="1591819" y="185617"/>
            <a:ext cx="10972801" cy="1508129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48" name="幻灯片编号"/>
          <p:cNvSpPr txBox="1"/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5" Type="http://schemas.openxmlformats.org/officeDocument/2006/relationships/theme" Target="../theme/theme1.xml"/><Relationship Id="rId54" Type="http://schemas.openxmlformats.org/officeDocument/2006/relationships/image" Target="../media/image8.png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圆角矩形 3"/>
          <p:cNvSpPr/>
          <p:nvPr/>
        </p:nvSpPr>
        <p:spPr>
          <a:xfrm>
            <a:off x="1270885" y="470533"/>
            <a:ext cx="10007987" cy="5887726"/>
          </a:xfrm>
          <a:prstGeom prst="roundRect">
            <a:avLst>
              <a:gd name="adj" fmla="val 6443"/>
            </a:avLst>
          </a:prstGeom>
          <a:solidFill>
            <a:srgbClr val="FFD200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圆角矩形 5"/>
          <p:cNvSpPr/>
          <p:nvPr/>
        </p:nvSpPr>
        <p:spPr>
          <a:xfrm>
            <a:off x="1073783" y="664407"/>
            <a:ext cx="10007987" cy="5693851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 w="3810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9" name="组合 6"/>
          <p:cNvGrpSpPr/>
          <p:nvPr/>
        </p:nvGrpSpPr>
        <p:grpSpPr>
          <a:xfrm>
            <a:off x="2257417" y="-71759"/>
            <a:ext cx="240047" cy="1067447"/>
            <a:chOff x="-2" y="0"/>
            <a:chExt cx="240045" cy="1067446"/>
          </a:xfrm>
        </p:grpSpPr>
        <p:sp>
          <p:nvSpPr>
            <p:cNvPr id="5" name="矩形 7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8" name="组合 8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6" name="椭圆 9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" name="椭圆 1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4" name="组合 11"/>
          <p:cNvGrpSpPr/>
          <p:nvPr/>
        </p:nvGrpSpPr>
        <p:grpSpPr>
          <a:xfrm>
            <a:off x="4661527" y="-71759"/>
            <a:ext cx="240047" cy="1067447"/>
            <a:chOff x="-2" y="0"/>
            <a:chExt cx="240045" cy="1067446"/>
          </a:xfrm>
        </p:grpSpPr>
        <p:sp>
          <p:nvSpPr>
            <p:cNvPr id="10" name="矩形 12"/>
            <p:cNvSpPr/>
            <p:nvPr/>
          </p:nvSpPr>
          <p:spPr>
            <a:xfrm>
              <a:off x="39411" y="-1"/>
              <a:ext cx="161219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3" name="组合 13"/>
            <p:cNvGrpSpPr/>
            <p:nvPr/>
          </p:nvGrpSpPr>
          <p:grpSpPr>
            <a:xfrm>
              <a:off x="-3" y="793959"/>
              <a:ext cx="240047" cy="273487"/>
              <a:chOff x="-1" y="-1"/>
              <a:chExt cx="240045" cy="273485"/>
            </a:xfrm>
          </p:grpSpPr>
          <p:sp>
            <p:nvSpPr>
              <p:cNvPr id="11" name="椭圆 1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" name="椭圆 15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19" name="组合 16"/>
          <p:cNvGrpSpPr/>
          <p:nvPr/>
        </p:nvGrpSpPr>
        <p:grpSpPr>
          <a:xfrm>
            <a:off x="7310110" y="-71759"/>
            <a:ext cx="240045" cy="1067447"/>
            <a:chOff x="-2" y="0"/>
            <a:chExt cx="240044" cy="1067446"/>
          </a:xfrm>
        </p:grpSpPr>
        <p:sp>
          <p:nvSpPr>
            <p:cNvPr id="15" name="矩形 17"/>
            <p:cNvSpPr/>
            <p:nvPr/>
          </p:nvSpPr>
          <p:spPr>
            <a:xfrm>
              <a:off x="39410" y="-1"/>
              <a:ext cx="161221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8" name="组合 18"/>
            <p:cNvGrpSpPr/>
            <p:nvPr/>
          </p:nvGrpSpPr>
          <p:grpSpPr>
            <a:xfrm>
              <a:off x="-3" y="793959"/>
              <a:ext cx="240046" cy="273487"/>
              <a:chOff x="-1" y="-1"/>
              <a:chExt cx="240044" cy="273485"/>
            </a:xfrm>
          </p:grpSpPr>
          <p:sp>
            <p:nvSpPr>
              <p:cNvPr id="16" name="椭圆 19"/>
              <p:cNvSpPr/>
              <p:nvPr/>
            </p:nvSpPr>
            <p:spPr>
              <a:xfrm>
                <a:off x="17913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" name="椭圆 20"/>
              <p:cNvSpPr/>
              <p:nvPr/>
            </p:nvSpPr>
            <p:spPr>
              <a:xfrm>
                <a:off x="-2" y="-2"/>
                <a:ext cx="222134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grpSp>
        <p:nvGrpSpPr>
          <p:cNvPr id="24" name="组合 21"/>
          <p:cNvGrpSpPr/>
          <p:nvPr/>
        </p:nvGrpSpPr>
        <p:grpSpPr>
          <a:xfrm>
            <a:off x="9645641" y="-71759"/>
            <a:ext cx="240047" cy="1067447"/>
            <a:chOff x="-1" y="0"/>
            <a:chExt cx="240045" cy="1067446"/>
          </a:xfrm>
        </p:grpSpPr>
        <p:sp>
          <p:nvSpPr>
            <p:cNvPr id="20" name="矩形 22"/>
            <p:cNvSpPr/>
            <p:nvPr/>
          </p:nvSpPr>
          <p:spPr>
            <a:xfrm>
              <a:off x="39411" y="-1"/>
              <a:ext cx="161220" cy="9351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6B020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3" name="组合 23"/>
            <p:cNvGrpSpPr/>
            <p:nvPr/>
          </p:nvGrpSpPr>
          <p:grpSpPr>
            <a:xfrm>
              <a:off x="-2" y="793959"/>
              <a:ext cx="240046" cy="273487"/>
              <a:chOff x="-1" y="-1"/>
              <a:chExt cx="240045" cy="273485"/>
            </a:xfrm>
          </p:grpSpPr>
          <p:sp>
            <p:nvSpPr>
              <p:cNvPr id="21" name="椭圆 24"/>
              <p:cNvSpPr/>
              <p:nvPr/>
            </p:nvSpPr>
            <p:spPr>
              <a:xfrm>
                <a:off x="17914" y="-2"/>
                <a:ext cx="222131" cy="273487"/>
              </a:xfrm>
              <a:prstGeom prst="ellipse">
                <a:avLst/>
              </a:prstGeom>
              <a:solidFill>
                <a:srgbClr val="6B0204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" name="椭圆 25"/>
              <p:cNvSpPr/>
              <p:nvPr/>
            </p:nvSpPr>
            <p:spPr>
              <a:xfrm>
                <a:off x="-2" y="-2"/>
                <a:ext cx="222135" cy="273487"/>
              </a:xfrm>
              <a:prstGeom prst="ellipse">
                <a:avLst/>
              </a:prstGeom>
              <a:solidFill>
                <a:srgbClr val="FFDE83"/>
              </a:solidFill>
              <a:ln w="25400" cap="flat">
                <a:solidFill>
                  <a:srgbClr val="6B02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25" name="椭圆 29"/>
          <p:cNvSpPr/>
          <p:nvPr/>
        </p:nvSpPr>
        <p:spPr>
          <a:xfrm>
            <a:off x="10497363" y="1144796"/>
            <a:ext cx="250193" cy="250193"/>
          </a:xfrm>
          <a:prstGeom prst="ellipse">
            <a:avLst/>
          </a:prstGeom>
          <a:solidFill>
            <a:srgbClr val="6B020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" name="椭圆 31"/>
          <p:cNvSpPr/>
          <p:nvPr/>
        </p:nvSpPr>
        <p:spPr>
          <a:xfrm>
            <a:off x="10590072" y="299610"/>
            <a:ext cx="845193" cy="845190"/>
          </a:xfrm>
          <a:prstGeom prst="ellipse">
            <a:avLst/>
          </a:prstGeom>
          <a:solidFill>
            <a:srgbClr val="FFEC43"/>
          </a:solidFill>
          <a:ln w="73025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" name="椭圆 33"/>
          <p:cNvSpPr/>
          <p:nvPr/>
        </p:nvSpPr>
        <p:spPr>
          <a:xfrm>
            <a:off x="11081766" y="1006259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" name="椭圆 34"/>
          <p:cNvSpPr/>
          <p:nvPr/>
        </p:nvSpPr>
        <p:spPr>
          <a:xfrm>
            <a:off x="1270885" y="943610"/>
            <a:ext cx="250193" cy="250193"/>
          </a:xfrm>
          <a:prstGeom prst="ellipse">
            <a:avLst/>
          </a:prstGeom>
          <a:solidFill>
            <a:srgbClr val="FFC700"/>
          </a:solidFill>
          <a:ln w="69850">
            <a:solidFill>
              <a:srgbClr val="6B0204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9" name="图片 15" descr="图片 15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-113012" y="-391113"/>
            <a:ext cx="3461574" cy="34615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0" name="标题文本"/>
          <p:cNvSpPr txBox="1"/>
          <p:nvPr>
            <p:ph type="title"/>
          </p:nvPr>
        </p:nvSpPr>
        <p:spPr>
          <a:xfrm>
            <a:off x="857009" y="505428"/>
            <a:ext cx="9753603" cy="1668467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1" name="正文级别 1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2" name="幻灯片编号"/>
          <p:cNvSpPr txBox="1"/>
          <p:nvPr>
            <p:ph type="sldNum" sz="quarter" idx="2"/>
          </p:nvPr>
        </p:nvSpPr>
        <p:spPr>
          <a:xfrm>
            <a:off x="8463949" y="6221732"/>
            <a:ext cx="273652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normAutofit/>
          </a:bodyPr>
          <a:lstStyle>
            <a:lvl1pPr algn="r">
              <a:defRPr sz="1200">
                <a:solidFill>
                  <a:srgbClr val="88888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20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20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20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20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20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20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20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20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1" i="0" u="none" strike="noStrike" cap="none" spc="20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9pPr>
    </p:titleStyle>
    <p:bodyStyle>
      <a:lvl1pPr marL="2286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400" b="0" i="0" u="none" strike="noStrike" cap="none" spc="15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1pPr>
      <a:lvl2pPr marL="6858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400" b="0" i="0" u="none" strike="noStrike" cap="none" spc="15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2pPr>
      <a:lvl3pPr marL="11430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400" b="0" i="0" u="none" strike="noStrike" cap="none" spc="15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3pPr>
      <a:lvl4pPr marL="16002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400" b="0" i="0" u="none" strike="noStrike" cap="none" spc="15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4pPr>
      <a:lvl5pPr marL="20574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400" b="0" i="0" u="none" strike="noStrike" cap="none" spc="15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5pPr>
      <a:lvl6pPr marL="2590800" marR="0" indent="-3048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400" b="0" i="0" u="none" strike="noStrike" cap="none" spc="15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6pPr>
      <a:lvl7pPr marL="3048000" marR="0" indent="-3048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400" b="0" i="0" u="none" strike="noStrike" cap="none" spc="15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7pPr>
      <a:lvl8pPr marL="3505200" marR="0" indent="-3048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400" b="0" i="0" u="none" strike="noStrike" cap="none" spc="15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8pPr>
      <a:lvl9pPr marL="3962400" marR="0" indent="-3048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400" b="0" i="0" u="none" strike="noStrike" cap="none" spc="15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20" name="幻灯片1.jpg" descr="幻灯片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47" name="幻灯片10.jpg" descr="幻灯片1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50" name="幻灯片11.jpg" descr="幻灯片1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53" name="幻灯片12.jpg" descr="幻灯片1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56" name="幻灯片13.jpg" descr="幻灯片1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59" name="幻灯片14.jpg" descr="幻灯片1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62" name="幻灯片15.jpg" descr="幻灯片1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65" name="幻灯片16.jpg" descr="幻灯片1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23" name="幻灯片2.jpg" descr="幻灯片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26" name="幻灯片3.jpg" descr="幻灯片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29" name="幻灯片4.jpg" descr="幻灯片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32" name="幻灯片5.jpg" descr="幻灯片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35" name="幻灯片6.jpg" descr="幻灯片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38" name="幻灯片7.jpg" descr="幻灯片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41" name="幻灯片8.jpg" descr="幻灯片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连按此项以编辑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pic>
        <p:nvPicPr>
          <p:cNvPr id="1644" name="幻灯片9.jpg" descr="幻灯片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ebwppDefTheme">
  <a:themeElements>
    <a:clrScheme name="webwppDef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webwppDefTheme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webwppDef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bwppDefTheme">
  <a:themeElements>
    <a:clrScheme name="webwppDef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webwppDefTheme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webwppDef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/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等线</vt:lpstr>
      <vt:lpstr>微软雅黑</vt:lpstr>
      <vt:lpstr>Arial</vt:lpstr>
      <vt:lpstr>PingFang SC Semibold</vt:lpstr>
      <vt:lpstr>Helvetica</vt:lpstr>
      <vt:lpstr>黑体</vt:lpstr>
      <vt:lpstr>站酷快乐体2016修订版</vt:lpstr>
      <vt:lpstr>Segoe Print</vt:lpstr>
      <vt:lpstr>Arial Unicode MS</vt:lpstr>
      <vt:lpstr>webwppDefTheme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北巷远人❦</cp:lastModifiedBy>
  <cp:revision>1</cp:revision>
  <dcterms:created xsi:type="dcterms:W3CDTF">2021-08-18T02:05:28Z</dcterms:created>
  <dcterms:modified xsi:type="dcterms:W3CDTF">2021-08-18T02:05:28Z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